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1"/>
  </p:notesMasterIdLst>
  <p:handoutMasterIdLst>
    <p:handoutMasterId r:id="rId32"/>
  </p:handoutMasterIdLst>
  <p:sldIdLst>
    <p:sldId id="359" r:id="rId2"/>
    <p:sldId id="283" r:id="rId3"/>
    <p:sldId id="265" r:id="rId4"/>
    <p:sldId id="333" r:id="rId5"/>
    <p:sldId id="338" r:id="rId6"/>
    <p:sldId id="309" r:id="rId7"/>
    <p:sldId id="334" r:id="rId8"/>
    <p:sldId id="312" r:id="rId9"/>
    <p:sldId id="349" r:id="rId10"/>
    <p:sldId id="348" r:id="rId11"/>
    <p:sldId id="345" r:id="rId12"/>
    <p:sldId id="339" r:id="rId13"/>
    <p:sldId id="346" r:id="rId14"/>
    <p:sldId id="337" r:id="rId15"/>
    <p:sldId id="347" r:id="rId16"/>
    <p:sldId id="350" r:id="rId17"/>
    <p:sldId id="351" r:id="rId18"/>
    <p:sldId id="352" r:id="rId19"/>
    <p:sldId id="353" r:id="rId20"/>
    <p:sldId id="354" r:id="rId21"/>
    <p:sldId id="340" r:id="rId22"/>
    <p:sldId id="342" r:id="rId23"/>
    <p:sldId id="356" r:id="rId24"/>
    <p:sldId id="355" r:id="rId25"/>
    <p:sldId id="357" r:id="rId26"/>
    <p:sldId id="358" r:id="rId27"/>
    <p:sldId id="330" r:id="rId28"/>
    <p:sldId id="344" r:id="rId29"/>
    <p:sldId id="331" r:id="rId30"/>
  </p:sldIdLst>
  <p:sldSz cx="12192000" cy="6858000"/>
  <p:notesSz cx="6858000" cy="9144000"/>
  <p:embeddedFontLst>
    <p:embeddedFont>
      <p:font typeface="Calibri" panose="020F0502020204030204" pitchFamily="34" charset="0"/>
      <p:regular r:id="rId33"/>
      <p:bold r:id="rId34"/>
      <p:italic r:id="rId35"/>
      <p:boldItalic r:id="rId36"/>
    </p:embeddedFont>
    <p:embeddedFont>
      <p:font typeface="UTM Alba Matter" panose="02040603050506020204" pitchFamily="18" charset="0"/>
      <p:regular r:id="rId37"/>
    </p:embeddedFont>
    <p:embeddedFont>
      <p:font typeface="UTM Avo" panose="02040603050506020204" pitchFamily="18" charset="0"/>
      <p:regular r:id="rId38"/>
      <p:bold r:id="rId39"/>
      <p:italic r:id="rId40"/>
      <p:boldItalic r:id="rId41"/>
    </p:embeddedFont>
    <p:embeddedFont>
      <p:font typeface="UTM Bitsumishi Pro" panose="02040603050506020204" pitchFamily="18" charset="0"/>
      <p:regular r:id="rId42"/>
    </p:embeddedFont>
    <p:embeddedFont>
      <p:font typeface="UTM Cooper Black" panose="02040603050506020204" pitchFamily="18" charset="0"/>
      <p:regular r:id="rId43"/>
      <p:italic r:id="rId44"/>
    </p:embeddedFont>
    <p:embeddedFont>
      <p:font typeface="UTM Guanine" panose="02040603050506020204" pitchFamily="18" charset="0"/>
      <p:regular r:id="rId45"/>
    </p:embeddedFont>
    <p:embeddedFont>
      <p:font typeface="UTM Micra" panose="02040603050506020204" pitchFamily="18" charset="0"/>
      <p:regular r:id="rId46"/>
    </p:embeddedFont>
    <p:embeddedFont>
      <p:font typeface="UVN Banh Mi" pitchFamily="2" charset="0"/>
      <p:regular r:id="rId47"/>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59">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DD9A4"/>
    <a:srgbClr val="A6CC71"/>
    <a:srgbClr val="47CA7E"/>
    <a:srgbClr val="42D6A5"/>
    <a:srgbClr val="F52F5E"/>
    <a:srgbClr val="E68E87"/>
    <a:srgbClr val="E27E84"/>
    <a:srgbClr val="EF5998"/>
    <a:srgbClr val="047E55"/>
    <a:srgbClr val="45BEE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85" autoAdjust="0"/>
    <p:restoredTop sz="94660"/>
  </p:normalViewPr>
  <p:slideViewPr>
    <p:cSldViewPr snapToGrid="0">
      <p:cViewPr varScale="1">
        <p:scale>
          <a:sx n="79" d="100"/>
          <a:sy n="79" d="100"/>
        </p:scale>
        <p:origin x="749" y="82"/>
      </p:cViewPr>
      <p:guideLst>
        <p:guide orient="horz" pos="2159"/>
        <p:guide pos="3840"/>
      </p:guideLst>
    </p:cSldViewPr>
  </p:slideViewPr>
  <p:notesTextViewPr>
    <p:cViewPr>
      <p:scale>
        <a:sx n="1" d="1"/>
        <a:sy n="1" d="1"/>
      </p:scale>
      <p:origin x="0" y="0"/>
    </p:cViewPr>
  </p:notesTextViewPr>
  <p:notesViewPr>
    <p:cSldViewPr snapToGrid="0">
      <p:cViewPr varScale="1">
        <p:scale>
          <a:sx n="55" d="100"/>
          <a:sy n="55" d="100"/>
        </p:scale>
        <p:origin x="2880" y="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font" Target="fonts/font15.fntdata"/><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4"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1AEAB04-85A3-4F13-8A15-CFCCF1744A9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1999722-EC93-495C-B50B-B31CCFD4F84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34F6F50-28CE-4AF8-8289-007F45BB3679}" type="datetimeFigureOut">
              <a:rPr lang="en-US" smtClean="0"/>
              <a:t>9/8/2022</a:t>
            </a:fld>
            <a:endParaRPr lang="en-US"/>
          </a:p>
        </p:txBody>
      </p:sp>
      <p:sp>
        <p:nvSpPr>
          <p:cNvPr id="4" name="Footer Placeholder 3">
            <a:extLst>
              <a:ext uri="{FF2B5EF4-FFF2-40B4-BE49-F238E27FC236}">
                <a16:creationId xmlns:a16="http://schemas.microsoft.com/office/drawing/2014/main" id="{0ABABD9C-9780-43C2-9C5A-36AE776B690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3236331-50D9-4152-8AA9-3FB519A43CA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76693AD-0FF3-4C64-942C-7CCF2CFC5088}" type="slidenum">
              <a:rPr lang="en-US" smtClean="0"/>
              <a:t>‹#›</a:t>
            </a:fld>
            <a:endParaRPr lang="en-US"/>
          </a:p>
        </p:txBody>
      </p:sp>
    </p:spTree>
    <p:extLst>
      <p:ext uri="{BB962C8B-B14F-4D97-AF65-F5344CB8AC3E}">
        <p14:creationId xmlns:p14="http://schemas.microsoft.com/office/powerpoint/2010/main" val="39538946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2022/8/9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6ABDD3A-BDD7-46E6-B3ED-D4221C22E707}" type="slidenum">
              <a:rPr lang="zh-CN" altLang="en-US" smtClean="0"/>
              <a:t>3</a:t>
            </a:fld>
            <a:endParaRPr lang="zh-CN" altLang="en-US"/>
          </a:p>
        </p:txBody>
      </p:sp>
    </p:spTree>
    <p:extLst>
      <p:ext uri="{BB962C8B-B14F-4D97-AF65-F5344CB8AC3E}">
        <p14:creationId xmlns:p14="http://schemas.microsoft.com/office/powerpoint/2010/main" val="2837720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Nguồn</a:t>
            </a:r>
            <a:r>
              <a:rPr lang="en-US" dirty="0"/>
              <a:t>: https://www.youtube.com/watch?v=pe0rCuQjFgI</a:t>
            </a:r>
          </a:p>
        </p:txBody>
      </p:sp>
      <p:sp>
        <p:nvSpPr>
          <p:cNvPr id="4" name="Slide Number Placeholder 3"/>
          <p:cNvSpPr>
            <a:spLocks noGrp="1"/>
          </p:cNvSpPr>
          <p:nvPr>
            <p:ph type="sldNum" sz="quarter" idx="5"/>
          </p:nvPr>
        </p:nvSpPr>
        <p:spPr/>
        <p:txBody>
          <a:bodyPr/>
          <a:lstStyle/>
          <a:p>
            <a:fld id="{A6837353-30EB-4A48-80EB-173D804AEFBD}" type="slidenum">
              <a:rPr lang="zh-CN" altLang="en-US" smtClean="0"/>
              <a:t>17</a:t>
            </a:fld>
            <a:endParaRPr lang="zh-CN" altLang="en-US"/>
          </a:p>
        </p:txBody>
      </p:sp>
    </p:spTree>
    <p:extLst>
      <p:ext uri="{BB962C8B-B14F-4D97-AF65-F5344CB8AC3E}">
        <p14:creationId xmlns:p14="http://schemas.microsoft.com/office/powerpoint/2010/main" val="34202934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837353-30EB-4A48-80EB-173D804AEFBD}" type="slidenum">
              <a:rPr lang="zh-CN" altLang="en-US" smtClean="0"/>
              <a:t>19</a:t>
            </a:fld>
            <a:endParaRPr lang="zh-CN" altLang="en-US"/>
          </a:p>
        </p:txBody>
      </p:sp>
    </p:spTree>
    <p:extLst>
      <p:ext uri="{BB962C8B-B14F-4D97-AF65-F5344CB8AC3E}">
        <p14:creationId xmlns:p14="http://schemas.microsoft.com/office/powerpoint/2010/main" val="9423109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3.xml"/><Relationship Id="rId7" Type="http://schemas.openxmlformats.org/officeDocument/2006/relationships/image" Target="../media/image3.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slideMaster" Target="../slideMasters/slideMaster1.xml"/><Relationship Id="rId4" Type="http://schemas.openxmlformats.org/officeDocument/2006/relationships/tags" Target="../tags/tag4.xml"/><Relationship Id="rId9"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2022/8/9</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2022/8/9</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2022/8/9</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2022/8/9</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2022/8/9</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2022/8/9</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2022/8/9</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2022/8/9</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2022/8/9</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2022/8/9</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2022/8/9</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grpSp>
        <p:nvGrpSpPr>
          <p:cNvPr id="6" name="组合 12"/>
          <p:cNvGrpSpPr/>
          <p:nvPr userDrawn="1"/>
        </p:nvGrpSpPr>
        <p:grpSpPr>
          <a:xfrm>
            <a:off x="-106045" y="0"/>
            <a:ext cx="12390120" cy="6857365"/>
            <a:chOff x="-167" y="0"/>
            <a:chExt cx="19512" cy="10799"/>
          </a:xfrm>
        </p:grpSpPr>
        <p:pic>
          <p:nvPicPr>
            <p:cNvPr id="7" name="图片 2" descr="组 7"/>
            <p:cNvPicPr>
              <a:picLocks noChangeAspect="1"/>
            </p:cNvPicPr>
            <p:nvPr/>
          </p:nvPicPr>
          <p:blipFill>
            <a:blip r:embed="rId6"/>
            <a:stretch>
              <a:fillRect/>
            </a:stretch>
          </p:blipFill>
          <p:spPr>
            <a:xfrm rot="16200000" flipH="1">
              <a:off x="4202" y="-4200"/>
              <a:ext cx="10798" cy="19200"/>
            </a:xfrm>
            <a:prstGeom prst="rect">
              <a:avLst/>
            </a:prstGeom>
          </p:spPr>
        </p:pic>
        <p:grpSp>
          <p:nvGrpSpPr>
            <p:cNvPr id="8" name="组合 53"/>
            <p:cNvGrpSpPr/>
            <p:nvPr/>
          </p:nvGrpSpPr>
          <p:grpSpPr>
            <a:xfrm>
              <a:off x="-167" y="0"/>
              <a:ext cx="19512" cy="4812"/>
              <a:chOff x="-167" y="0"/>
              <a:chExt cx="19512" cy="4812"/>
            </a:xfrm>
          </p:grpSpPr>
          <p:pic>
            <p:nvPicPr>
              <p:cNvPr id="16" name="图片 42" descr="组 6"/>
              <p:cNvPicPr>
                <a:picLocks noChangeAspect="1"/>
              </p:cNvPicPr>
              <p:nvPr/>
            </p:nvPicPr>
            <p:blipFill>
              <a:blip r:embed="rId7"/>
              <a:stretch>
                <a:fillRect/>
              </a:stretch>
            </p:blipFill>
            <p:spPr>
              <a:xfrm flipH="1">
                <a:off x="11059" y="0"/>
                <a:ext cx="8286" cy="4812"/>
              </a:xfrm>
              <a:prstGeom prst="rect">
                <a:avLst/>
              </a:prstGeom>
            </p:spPr>
          </p:pic>
          <p:pic>
            <p:nvPicPr>
              <p:cNvPr id="17" name="图片 40" descr="组 6"/>
              <p:cNvPicPr>
                <a:picLocks noChangeAspect="1"/>
              </p:cNvPicPr>
              <p:nvPr/>
            </p:nvPicPr>
            <p:blipFill>
              <a:blip r:embed="rId7"/>
              <a:stretch>
                <a:fillRect/>
              </a:stretch>
            </p:blipFill>
            <p:spPr>
              <a:xfrm>
                <a:off x="-167" y="0"/>
                <a:ext cx="8286" cy="4812"/>
              </a:xfrm>
              <a:prstGeom prst="rect">
                <a:avLst/>
              </a:prstGeom>
            </p:spPr>
          </p:pic>
        </p:grpSp>
        <p:grpSp>
          <p:nvGrpSpPr>
            <p:cNvPr id="9" name="组合 28"/>
            <p:cNvGrpSpPr/>
            <p:nvPr/>
          </p:nvGrpSpPr>
          <p:grpSpPr>
            <a:xfrm>
              <a:off x="-11" y="12"/>
              <a:ext cx="19211" cy="10744"/>
              <a:chOff x="-11" y="12"/>
              <a:chExt cx="19211" cy="10744"/>
            </a:xfrm>
          </p:grpSpPr>
          <p:pic>
            <p:nvPicPr>
              <p:cNvPr id="11" name="图片 29" descr="组 9"/>
              <p:cNvPicPr>
                <a:picLocks noChangeAspect="1"/>
              </p:cNvPicPr>
              <p:nvPr>
                <p:custDataLst>
                  <p:tags r:id="rId1"/>
                </p:custDataLst>
              </p:nvPr>
            </p:nvPicPr>
            <p:blipFill>
              <a:blip r:embed="rId8"/>
              <a:srcRect t="53912"/>
              <a:stretch>
                <a:fillRect/>
              </a:stretch>
            </p:blipFill>
            <p:spPr>
              <a:xfrm>
                <a:off x="0" y="2432"/>
                <a:ext cx="6882" cy="8301"/>
              </a:xfrm>
              <a:prstGeom prst="rect">
                <a:avLst/>
              </a:prstGeom>
            </p:spPr>
          </p:pic>
          <p:grpSp>
            <p:nvGrpSpPr>
              <p:cNvPr id="12" name="组合 30"/>
              <p:cNvGrpSpPr/>
              <p:nvPr/>
            </p:nvGrpSpPr>
            <p:grpSpPr>
              <a:xfrm>
                <a:off x="-11" y="12"/>
                <a:ext cx="19211" cy="10745"/>
                <a:chOff x="-11" y="12"/>
                <a:chExt cx="19211" cy="10745"/>
              </a:xfrm>
            </p:grpSpPr>
            <p:pic>
              <p:nvPicPr>
                <p:cNvPr id="14" name="图片 31" descr="图层 79 副本"/>
                <p:cNvPicPr>
                  <a:picLocks noChangeAspect="1"/>
                </p:cNvPicPr>
                <p:nvPr>
                  <p:custDataLst>
                    <p:tags r:id="rId3"/>
                  </p:custDataLst>
                </p:nvPr>
              </p:nvPicPr>
              <p:blipFill>
                <a:blip r:embed="rId9"/>
                <a:stretch>
                  <a:fillRect/>
                </a:stretch>
              </p:blipFill>
              <p:spPr>
                <a:xfrm>
                  <a:off x="12362" y="6131"/>
                  <a:ext cx="6839" cy="4626"/>
                </a:xfrm>
                <a:prstGeom prst="rect">
                  <a:avLst/>
                </a:prstGeom>
              </p:spPr>
            </p:pic>
            <p:pic>
              <p:nvPicPr>
                <p:cNvPr id="15" name="图片 11" descr="图层 79 副本"/>
                <p:cNvPicPr>
                  <a:picLocks noChangeAspect="1"/>
                </p:cNvPicPr>
                <p:nvPr>
                  <p:custDataLst>
                    <p:tags r:id="rId4"/>
                  </p:custDataLst>
                </p:nvPr>
              </p:nvPicPr>
              <p:blipFill>
                <a:blip r:embed="rId9"/>
                <a:stretch>
                  <a:fillRect/>
                </a:stretch>
              </p:blipFill>
              <p:spPr>
                <a:xfrm flipH="1" flipV="1">
                  <a:off x="-11" y="12"/>
                  <a:ext cx="6839" cy="4626"/>
                </a:xfrm>
                <a:prstGeom prst="rect">
                  <a:avLst/>
                </a:prstGeom>
              </p:spPr>
            </p:pic>
          </p:grpSp>
          <p:pic>
            <p:nvPicPr>
              <p:cNvPr id="13" name="图片 34" descr="组 9"/>
              <p:cNvPicPr>
                <a:picLocks noChangeAspect="1"/>
              </p:cNvPicPr>
              <p:nvPr>
                <p:custDataLst>
                  <p:tags r:id="rId2"/>
                </p:custDataLst>
              </p:nvPr>
            </p:nvPicPr>
            <p:blipFill>
              <a:blip r:embed="rId8"/>
              <a:srcRect t="53912"/>
              <a:stretch>
                <a:fillRect/>
              </a:stretch>
            </p:blipFill>
            <p:spPr>
              <a:xfrm flipH="1" flipV="1">
                <a:off x="12318" y="12"/>
                <a:ext cx="6882" cy="8301"/>
              </a:xfrm>
              <a:prstGeom prst="rect">
                <a:avLst/>
              </a:prstGeom>
            </p:spPr>
          </p:pic>
        </p:grpSp>
      </p:grpSp>
      <p:sp>
        <p:nvSpPr>
          <p:cNvPr id="18" name="Rounded Rectangle 17"/>
          <p:cNvSpPr/>
          <p:nvPr userDrawn="1"/>
        </p:nvSpPr>
        <p:spPr>
          <a:xfrm>
            <a:off x="496712" y="736847"/>
            <a:ext cx="11096977" cy="5460753"/>
          </a:xfrm>
          <a:prstGeom prst="roundRect">
            <a:avLst/>
          </a:prstGeom>
          <a:solidFill>
            <a:schemeClr val="bg1"/>
          </a:solidFill>
          <a:ln>
            <a:solidFill>
              <a:schemeClr val="bg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11166655" y="6369030"/>
            <a:ext cx="1025345" cy="461665"/>
          </a:xfrm>
          <a:prstGeom prst="rect">
            <a:avLst/>
          </a:prstGeom>
          <a:noFill/>
        </p:spPr>
        <p:txBody>
          <a:bodyPr wrap="none" lIns="91440" tIns="45720" rIns="91440" bIns="45720">
            <a:spAutoFit/>
          </a:bodyPr>
          <a:lstStyle/>
          <a:p>
            <a:pPr algn="ctr"/>
            <a:r>
              <a:rPr lang="en-US" sz="2400" b="0" cap="none" spc="0" dirty="0">
                <a:ln w="0"/>
                <a:solidFill>
                  <a:schemeClr val="bg2"/>
                </a:solidFill>
                <a:effectLst>
                  <a:reflection blurRad="6350" stA="53000" endA="300" endPos="35500" dir="5400000" sy="-90000" algn="bl" rotWithShape="0"/>
                </a:effectLst>
                <a:latin typeface="UVN Banh Mi" pitchFamily="2" charset="0"/>
              </a:rPr>
              <a:t>KTUTS</a:t>
            </a:r>
          </a:p>
        </p:txBody>
      </p:sp>
      <p:sp>
        <p:nvSpPr>
          <p:cNvPr id="20" name="Rectangle 19"/>
          <p:cNvSpPr/>
          <p:nvPr userDrawn="1"/>
        </p:nvSpPr>
        <p:spPr>
          <a:xfrm>
            <a:off x="-41275" y="0"/>
            <a:ext cx="1025345" cy="461665"/>
          </a:xfrm>
          <a:prstGeom prst="rect">
            <a:avLst/>
          </a:prstGeom>
          <a:noFill/>
        </p:spPr>
        <p:txBody>
          <a:bodyPr wrap="none" lIns="91440" tIns="45720" rIns="91440" bIns="45720">
            <a:spAutoFit/>
          </a:bodyPr>
          <a:lstStyle/>
          <a:p>
            <a:pPr algn="ctr"/>
            <a:r>
              <a:rPr lang="en-US" sz="2400" b="0" cap="none" spc="0" dirty="0">
                <a:ln w="0"/>
                <a:solidFill>
                  <a:schemeClr val="bg2"/>
                </a:solidFill>
                <a:effectLst>
                  <a:reflection blurRad="6350" stA="53000" endA="300" endPos="35500" dir="5400000" sy="-90000" algn="bl" rotWithShape="0"/>
                </a:effectLst>
                <a:latin typeface="UVN Banh Mi" pitchFamily="2" charset="0"/>
              </a:rPr>
              <a:t>KTUTS</a:t>
            </a:r>
          </a:p>
        </p:txBody>
      </p:sp>
    </p:spTree>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2022/8/9</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31D82B0-C3F2-440B-9E61-63BDD58D8EE2}"/>
              </a:ext>
            </a:extLst>
          </p:cNvPr>
          <p:cNvSpPr>
            <a:spLocks noGrp="1"/>
          </p:cNvSpPr>
          <p:nvPr>
            <p:ph type="dt" sz="half" idx="10"/>
          </p:nvPr>
        </p:nvSpPr>
        <p:spPr>
          <a:xfrm>
            <a:off x="838200" y="6356350"/>
            <a:ext cx="2743200" cy="365125"/>
          </a:xfrm>
          <a:prstGeom prst="rect">
            <a:avLst/>
          </a:prstGeom>
        </p:spPr>
        <p:txBody>
          <a:bodyPr/>
          <a:lstStyle/>
          <a:p>
            <a:fld id="{5072447C-ED21-4AFC-A9AD-56A51C5BFA52}" type="datetimeFigureOut">
              <a:rPr lang="zh-CN" altLang="en-US" smtClean="0"/>
              <a:t>2022/8/9</a:t>
            </a:fld>
            <a:endParaRPr lang="zh-CN" altLang="en-US"/>
          </a:p>
        </p:txBody>
      </p:sp>
      <p:sp>
        <p:nvSpPr>
          <p:cNvPr id="3" name="页脚占位符 2">
            <a:extLst>
              <a:ext uri="{FF2B5EF4-FFF2-40B4-BE49-F238E27FC236}">
                <a16:creationId xmlns:a16="http://schemas.microsoft.com/office/drawing/2014/main" id="{545D42A2-DB8B-49EF-B4CD-2230E631A39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7BE194FD-D593-4149-9F7B-A17C82FBA7E6}"/>
              </a:ext>
            </a:extLst>
          </p:cNvPr>
          <p:cNvSpPr>
            <a:spLocks noGrp="1"/>
          </p:cNvSpPr>
          <p:nvPr>
            <p:ph type="sldNum" sz="quarter" idx="12"/>
          </p:nvPr>
        </p:nvSpPr>
        <p:spPr>
          <a:xfrm>
            <a:off x="8610600" y="6356350"/>
            <a:ext cx="2743200" cy="365125"/>
          </a:xfrm>
          <a:prstGeom prst="rect">
            <a:avLst/>
          </a:prstGeom>
        </p:spPr>
        <p:txBody>
          <a:bodyPr/>
          <a:lstStyle/>
          <a:p>
            <a:fld id="{B80B7D43-F449-4BB5-A50E-853B11F679BC}" type="slidenum">
              <a:rPr lang="zh-CN" altLang="en-US" smtClean="0"/>
              <a:t>‹#›</a:t>
            </a:fld>
            <a:endParaRPr lang="zh-CN" altLang="en-US"/>
          </a:p>
        </p:txBody>
      </p:sp>
    </p:spTree>
    <p:extLst>
      <p:ext uri="{BB962C8B-B14F-4D97-AF65-F5344CB8AC3E}">
        <p14:creationId xmlns:p14="http://schemas.microsoft.com/office/powerpoint/2010/main" val="16586386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2022/8/9</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2022/8/9</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2022/8/9</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2022/8/9</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2022/8/9</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2022/8/9</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2022/8/9</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hyperlink" Target="https://www.facebook.com/teamKTUTS" TargetMode="Externa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Rectangle 3"/>
          <p:cNvSpPr/>
          <p:nvPr userDrawn="1"/>
        </p:nvSpPr>
        <p:spPr>
          <a:xfrm>
            <a:off x="57856" y="0"/>
            <a:ext cx="1025345" cy="461665"/>
          </a:xfrm>
          <a:prstGeom prst="rect">
            <a:avLst/>
          </a:prstGeom>
          <a:noFill/>
        </p:spPr>
        <p:txBody>
          <a:bodyPr wrap="none" lIns="91440" tIns="45720" rIns="91440" bIns="45720">
            <a:spAutoFit/>
          </a:bodyPr>
          <a:lstStyle/>
          <a:p>
            <a:pPr algn="ctr"/>
            <a:r>
              <a:rPr lang="en-US" sz="2400" b="0" cap="none" spc="0" dirty="0">
                <a:ln w="0"/>
                <a:solidFill>
                  <a:schemeClr val="accent3">
                    <a:lumMod val="60000"/>
                    <a:lumOff val="40000"/>
                  </a:schemeClr>
                </a:solidFill>
                <a:effectLst>
                  <a:reflection blurRad="6350" stA="53000" endA="300" endPos="35500" dir="5400000" sy="-90000" algn="bl" rotWithShape="0"/>
                </a:effectLst>
                <a:latin typeface="UVN Banh Mi" pitchFamily="2" charset="0"/>
              </a:rPr>
              <a:t>KTUTS</a:t>
            </a:r>
          </a:p>
        </p:txBody>
      </p:sp>
      <p:sp>
        <p:nvSpPr>
          <p:cNvPr id="5" name="Rectangle 4"/>
          <p:cNvSpPr/>
          <p:nvPr userDrawn="1"/>
        </p:nvSpPr>
        <p:spPr>
          <a:xfrm>
            <a:off x="11166655" y="6485467"/>
            <a:ext cx="1025345" cy="461665"/>
          </a:xfrm>
          <a:prstGeom prst="rect">
            <a:avLst/>
          </a:prstGeom>
          <a:noFill/>
        </p:spPr>
        <p:txBody>
          <a:bodyPr wrap="none" lIns="91440" tIns="45720" rIns="91440" bIns="45720">
            <a:spAutoFit/>
          </a:bodyPr>
          <a:lstStyle/>
          <a:p>
            <a:pPr algn="ctr"/>
            <a:r>
              <a:rPr lang="en-US" sz="2400" b="0" cap="none" spc="0" dirty="0">
                <a:ln w="0"/>
                <a:solidFill>
                  <a:schemeClr val="accent3">
                    <a:lumMod val="60000"/>
                    <a:lumOff val="40000"/>
                  </a:schemeClr>
                </a:solidFill>
                <a:effectLst>
                  <a:reflection blurRad="6350" stA="53000" endA="300" endPos="35500" dir="5400000" sy="-90000" algn="bl" rotWithShape="0"/>
                </a:effectLst>
                <a:latin typeface="UVN Banh Mi" pitchFamily="2" charset="0"/>
              </a:rPr>
              <a:t>KTUTS</a:t>
            </a:r>
          </a:p>
        </p:txBody>
      </p:sp>
      <p:pic>
        <p:nvPicPr>
          <p:cNvPr id="6" name="Picture 5" descr="A picture containing diagram&#10;&#10;Description automatically generated">
            <a:extLst>
              <a:ext uri="{FF2B5EF4-FFF2-40B4-BE49-F238E27FC236}">
                <a16:creationId xmlns:a16="http://schemas.microsoft.com/office/drawing/2014/main" id="{D1692802-CDE9-4ADB-BE4D-FC474A933242}"/>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38211749" y="-6054977"/>
            <a:ext cx="1881378" cy="1625303"/>
          </a:xfrm>
          <a:prstGeom prst="rect">
            <a:avLst/>
          </a:prstGeom>
        </p:spPr>
      </p:pic>
      <p:pic>
        <p:nvPicPr>
          <p:cNvPr id="7" name="Picture 6" descr="A picture containing diagram&#10;&#10;Description automatically generated">
            <a:extLst>
              <a:ext uri="{FF2B5EF4-FFF2-40B4-BE49-F238E27FC236}">
                <a16:creationId xmlns:a16="http://schemas.microsoft.com/office/drawing/2014/main" id="{2C6DC585-C58D-427B-92A0-8466BBCD16B5}"/>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38211749" y="19535162"/>
            <a:ext cx="1881378" cy="1625303"/>
          </a:xfrm>
          <a:prstGeom prst="rect">
            <a:avLst/>
          </a:prstGeom>
        </p:spPr>
      </p:pic>
      <p:pic>
        <p:nvPicPr>
          <p:cNvPr id="8" name="Picture 7" descr="A picture containing diagram&#10;&#10;Description automatically generated">
            <a:extLst>
              <a:ext uri="{FF2B5EF4-FFF2-40B4-BE49-F238E27FC236}">
                <a16:creationId xmlns:a16="http://schemas.microsoft.com/office/drawing/2014/main" id="{2E5BFAB6-D327-4EB7-893D-6A59C69F5FC1}"/>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25201165" y="19535162"/>
            <a:ext cx="1881378" cy="1625303"/>
          </a:xfrm>
          <a:prstGeom prst="rect">
            <a:avLst/>
          </a:prstGeom>
        </p:spPr>
      </p:pic>
      <p:pic>
        <p:nvPicPr>
          <p:cNvPr id="9" name="Picture 8" descr="A picture containing diagram&#10;&#10;Description automatically generated">
            <a:extLst>
              <a:ext uri="{FF2B5EF4-FFF2-40B4-BE49-F238E27FC236}">
                <a16:creationId xmlns:a16="http://schemas.microsoft.com/office/drawing/2014/main" id="{A77C50FF-1744-42CD-A3AB-1F9D5F371ABB}"/>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25220596" y="-5438269"/>
            <a:ext cx="1881378" cy="1625303"/>
          </a:xfrm>
          <a:prstGeom prst="rect">
            <a:avLst/>
          </a:prstGeom>
        </p:spPr>
      </p:pic>
      <p:sp>
        <p:nvSpPr>
          <p:cNvPr id="10" name="TextBox 9">
            <a:extLst>
              <a:ext uri="{FF2B5EF4-FFF2-40B4-BE49-F238E27FC236}">
                <a16:creationId xmlns:a16="http://schemas.microsoft.com/office/drawing/2014/main" id="{8EAB0900-2C8E-4084-BB85-77E66AAB342B}"/>
              </a:ext>
            </a:extLst>
          </p:cNvPr>
          <p:cNvSpPr txBox="1"/>
          <p:nvPr userDrawn="1"/>
        </p:nvSpPr>
        <p:spPr>
          <a:xfrm>
            <a:off x="1997947" y="9092728"/>
            <a:ext cx="9311220" cy="923330"/>
          </a:xfrm>
          <a:prstGeom prst="rect">
            <a:avLst/>
          </a:prstGeom>
          <a:noFill/>
        </p:spPr>
        <p:txBody>
          <a:bodyPr wrap="square">
            <a:spAutoFit/>
          </a:bodyPr>
          <a:lstStyle/>
          <a:p>
            <a:r>
              <a:rPr lang="en-US">
                <a:latin typeface="Times New Roman" panose="02020603050405020304" pitchFamily="18" charset="0"/>
                <a:cs typeface="Times New Roman" panose="02020603050405020304" pitchFamily="18" charset="0"/>
              </a:rPr>
              <a:t>Liên hệ page:</a:t>
            </a:r>
          </a:p>
          <a:p>
            <a:r>
              <a:rPr lang="en-US">
                <a:latin typeface="Times New Roman" panose="02020603050405020304" pitchFamily="18" charset="0"/>
                <a:cs typeface="Times New Roman" panose="02020603050405020304" pitchFamily="18" charset="0"/>
                <a:hlinkClick r:id="rId24"/>
              </a:rPr>
              <a:t>https://www.facebook.com/teamKTUTS</a:t>
            </a:r>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Đây là sản phẩm của nhóm KTUTS. Mọi chi tiết vui lòng liên hệ page hoặc SĐT: 0922 645 654</a:t>
            </a:r>
          </a:p>
        </p:txBody>
      </p:sp>
      <p:pic>
        <p:nvPicPr>
          <p:cNvPr id="11" name="Picture 10" descr="A picture containing diagram&#10;&#10;Description automatically generated">
            <a:extLst>
              <a:ext uri="{FF2B5EF4-FFF2-40B4-BE49-F238E27FC236}">
                <a16:creationId xmlns:a16="http://schemas.microsoft.com/office/drawing/2014/main" id="{97538436-8C49-43BC-9F5D-2AD37923F7ED}"/>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0" y="8968762"/>
            <a:ext cx="1881378" cy="1625303"/>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Lst>
  <p:transition spd="slow">
    <p:push dir="u"/>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19.png"/><Relationship Id="rId7" Type="http://schemas.openxmlformats.org/officeDocument/2006/relationships/image" Target="../media/image30.jp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jpg"/><Relationship Id="rId4" Type="http://schemas.openxmlformats.org/officeDocument/2006/relationships/image" Target="../media/image27.jpg"/></Relationships>
</file>

<file path=ppt/slides/_rels/slide19.xml.rels><?xml version="1.0" encoding="UTF-8" standalone="yes"?>
<Relationships xmlns="http://schemas.openxmlformats.org/package/2006/relationships"><Relationship Id="rId8" Type="http://schemas.openxmlformats.org/officeDocument/2006/relationships/image" Target="../media/image32.jpg"/><Relationship Id="rId3" Type="http://schemas.openxmlformats.org/officeDocument/2006/relationships/image" Target="../media/image25.png"/><Relationship Id="rId7" Type="http://schemas.openxmlformats.org/officeDocument/2006/relationships/image" Target="../media/image30.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jpg"/><Relationship Id="rId4" Type="http://schemas.openxmlformats.org/officeDocument/2006/relationships/image" Target="../media/image27.jp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8.png"/></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5.png"/><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png"/><Relationship Id="rId1" Type="http://schemas.openxmlformats.org/officeDocument/2006/relationships/slideLayout" Target="../slideLayouts/slideLayout4.xml"/><Relationship Id="rId5" Type="http://schemas.openxmlformats.org/officeDocument/2006/relationships/image" Target="../media/image4.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图片 3">
            <a:extLst>
              <a:ext uri="{FF2B5EF4-FFF2-40B4-BE49-F238E27FC236}">
                <a16:creationId xmlns:a16="http://schemas.microsoft.com/office/drawing/2014/main" id="{87A3A0D8-F0F3-4ABB-8D6F-ED8F669190B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0238"/>
            <a:ext cx="12192000" cy="6857678"/>
          </a:xfrm>
          <a:prstGeom prst="rect">
            <a:avLst/>
          </a:prstGeom>
        </p:spPr>
      </p:pic>
      <p:pic>
        <p:nvPicPr>
          <p:cNvPr id="33" name="图片 44" descr="组 8"/>
          <p:cNvPicPr>
            <a:picLocks noChangeAspect="1"/>
          </p:cNvPicPr>
          <p:nvPr/>
        </p:nvPicPr>
        <p:blipFill>
          <a:blip r:embed="rId3"/>
          <a:srcRect t="23213" r="16712"/>
          <a:stretch>
            <a:fillRect/>
          </a:stretch>
        </p:blipFill>
        <p:spPr>
          <a:xfrm>
            <a:off x="3742108" y="2883615"/>
            <a:ext cx="5253355" cy="5266055"/>
          </a:xfrm>
          <a:prstGeom prst="rect">
            <a:avLst/>
          </a:prstGeom>
        </p:spPr>
      </p:pic>
      <p:grpSp>
        <p:nvGrpSpPr>
          <p:cNvPr id="12" name="组合 53"/>
          <p:cNvGrpSpPr/>
          <p:nvPr/>
        </p:nvGrpSpPr>
        <p:grpSpPr>
          <a:xfrm>
            <a:off x="-376018" y="-241410"/>
            <a:ext cx="12390120" cy="3055620"/>
            <a:chOff x="-167" y="0"/>
            <a:chExt cx="19512" cy="4812"/>
          </a:xfrm>
        </p:grpSpPr>
        <p:pic>
          <p:nvPicPr>
            <p:cNvPr id="13" name="图片 42" descr="组 6"/>
            <p:cNvPicPr>
              <a:picLocks noChangeAspect="1"/>
            </p:cNvPicPr>
            <p:nvPr/>
          </p:nvPicPr>
          <p:blipFill>
            <a:blip r:embed="rId4"/>
            <a:stretch>
              <a:fillRect/>
            </a:stretch>
          </p:blipFill>
          <p:spPr>
            <a:xfrm flipH="1">
              <a:off x="11059" y="0"/>
              <a:ext cx="8286" cy="4812"/>
            </a:xfrm>
            <a:prstGeom prst="rect">
              <a:avLst/>
            </a:prstGeom>
          </p:spPr>
        </p:pic>
        <p:pic>
          <p:nvPicPr>
            <p:cNvPr id="14" name="图片 40" descr="组 6"/>
            <p:cNvPicPr>
              <a:picLocks noChangeAspect="1"/>
            </p:cNvPicPr>
            <p:nvPr/>
          </p:nvPicPr>
          <p:blipFill>
            <a:blip r:embed="rId4"/>
            <a:stretch>
              <a:fillRect/>
            </a:stretch>
          </p:blipFill>
          <p:spPr>
            <a:xfrm>
              <a:off x="-167" y="0"/>
              <a:ext cx="8286" cy="4812"/>
            </a:xfrm>
            <a:prstGeom prst="rect">
              <a:avLst/>
            </a:prstGeom>
          </p:spPr>
        </p:pic>
      </p:grpSp>
      <p:sp>
        <p:nvSpPr>
          <p:cNvPr id="22" name="Rounded Rectangle 21"/>
          <p:cNvSpPr/>
          <p:nvPr/>
        </p:nvSpPr>
        <p:spPr>
          <a:xfrm>
            <a:off x="331304" y="814719"/>
            <a:ext cx="11582400" cy="3094671"/>
          </a:xfrm>
          <a:prstGeom prst="roundRect">
            <a:avLst/>
          </a:prstGeom>
          <a:solidFill>
            <a:schemeClr val="bg1">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reflection blurRad="6350" stA="55000" endA="300" endPos="45500" dir="5400000" sy="-100000" algn="bl" rotWithShape="0"/>
              </a:effectLst>
            </a:endParaRPr>
          </a:p>
        </p:txBody>
      </p:sp>
      <p:sp>
        <p:nvSpPr>
          <p:cNvPr id="23" name="Rectangle 22"/>
          <p:cNvSpPr/>
          <p:nvPr/>
        </p:nvSpPr>
        <p:spPr>
          <a:xfrm>
            <a:off x="290734" y="1035550"/>
            <a:ext cx="11583215" cy="2769989"/>
          </a:xfrm>
          <a:prstGeom prst="rect">
            <a:avLst/>
          </a:prstGeom>
          <a:noFill/>
        </p:spPr>
        <p:txBody>
          <a:bodyPr wrap="square" lIns="91440" tIns="45720" rIns="91440" bIns="45720">
            <a:spAutoFit/>
          </a:bodyPr>
          <a:lstStyle/>
          <a:p>
            <a:pPr algn="ctr"/>
            <a:r>
              <a:rPr lang="en-US" sz="5400" b="1" dirty="0" err="1">
                <a:ln w="6600">
                  <a:solidFill>
                    <a:schemeClr val="accent2"/>
                  </a:solidFill>
                  <a:prstDash val="solid"/>
                </a:ln>
                <a:solidFill>
                  <a:srgbClr val="EC0F2B"/>
                </a:solidFill>
                <a:effectLst>
                  <a:outerShdw dist="38100" dir="2700000" algn="tl" rotWithShape="0">
                    <a:schemeClr val="accent2"/>
                  </a:outerShdw>
                  <a:reflection blurRad="6350" stA="55000" endA="300" endPos="45500" dir="5400000" sy="-100000" algn="bl" rotWithShape="0"/>
                </a:effectLst>
                <a:latin typeface="UTM Alba Matter" panose="02040603050506020204" pitchFamily="18" charset="0"/>
              </a:rPr>
              <a:t>Tập</a:t>
            </a:r>
            <a:r>
              <a:rPr lang="en-US" sz="5400" b="1" dirty="0">
                <a:ln w="6600">
                  <a:solidFill>
                    <a:schemeClr val="accent2"/>
                  </a:solidFill>
                  <a:prstDash val="solid"/>
                </a:ln>
                <a:solidFill>
                  <a:srgbClr val="EC0F2B"/>
                </a:solidFill>
                <a:effectLst>
                  <a:outerShdw dist="38100" dir="2700000" algn="tl" rotWithShape="0">
                    <a:schemeClr val="accent2"/>
                  </a:outerShdw>
                  <a:reflection blurRad="6350" stA="55000" endA="300" endPos="45500" dir="5400000" sy="-100000" algn="bl" rotWithShape="0"/>
                </a:effectLst>
                <a:latin typeface="UTM Alba Matter" panose="02040603050506020204" pitchFamily="18" charset="0"/>
              </a:rPr>
              <a:t> </a:t>
            </a:r>
            <a:r>
              <a:rPr lang="en-US" sz="5400" b="1" dirty="0" err="1">
                <a:ln w="6600">
                  <a:solidFill>
                    <a:schemeClr val="accent2"/>
                  </a:solidFill>
                  <a:prstDash val="solid"/>
                </a:ln>
                <a:solidFill>
                  <a:srgbClr val="EC0F2B"/>
                </a:solidFill>
                <a:effectLst>
                  <a:outerShdw dist="38100" dir="2700000" algn="tl" rotWithShape="0">
                    <a:schemeClr val="accent2"/>
                  </a:outerShdw>
                  <a:reflection blurRad="6350" stA="55000" endA="300" endPos="45500" dir="5400000" sy="-100000" algn="bl" rotWithShape="0"/>
                </a:effectLst>
                <a:latin typeface="UTM Alba Matter" panose="02040603050506020204" pitchFamily="18" charset="0"/>
              </a:rPr>
              <a:t>làm</a:t>
            </a:r>
            <a:r>
              <a:rPr lang="en-US" sz="5400" b="1" dirty="0">
                <a:ln w="6600">
                  <a:solidFill>
                    <a:schemeClr val="accent2"/>
                  </a:solidFill>
                  <a:prstDash val="solid"/>
                </a:ln>
                <a:solidFill>
                  <a:srgbClr val="EC0F2B"/>
                </a:solidFill>
                <a:effectLst>
                  <a:outerShdw dist="38100" dir="2700000" algn="tl" rotWithShape="0">
                    <a:schemeClr val="accent2"/>
                  </a:outerShdw>
                  <a:reflection blurRad="6350" stA="55000" endA="300" endPos="45500" dir="5400000" sy="-100000" algn="bl" rotWithShape="0"/>
                </a:effectLst>
                <a:latin typeface="UTM Alba Matter" panose="02040603050506020204" pitchFamily="18" charset="0"/>
              </a:rPr>
              <a:t> </a:t>
            </a:r>
            <a:r>
              <a:rPr lang="en-US" sz="5400" b="1" dirty="0" err="1">
                <a:ln w="6600">
                  <a:solidFill>
                    <a:schemeClr val="accent2"/>
                  </a:solidFill>
                  <a:prstDash val="solid"/>
                </a:ln>
                <a:solidFill>
                  <a:srgbClr val="EC0F2B"/>
                </a:solidFill>
                <a:effectLst>
                  <a:outerShdw dist="38100" dir="2700000" algn="tl" rotWithShape="0">
                    <a:schemeClr val="accent2"/>
                  </a:outerShdw>
                  <a:reflection blurRad="6350" stA="55000" endA="300" endPos="45500" dir="5400000" sy="-100000" algn="bl" rotWithShape="0"/>
                </a:effectLst>
                <a:latin typeface="UTM Alba Matter" panose="02040603050506020204" pitchFamily="18" charset="0"/>
              </a:rPr>
              <a:t>văn</a:t>
            </a:r>
            <a:endParaRPr lang="en-US" sz="5400" b="1" cap="none" spc="0" dirty="0">
              <a:ln w="6600">
                <a:solidFill>
                  <a:schemeClr val="accent2"/>
                </a:solidFill>
                <a:prstDash val="solid"/>
              </a:ln>
              <a:solidFill>
                <a:srgbClr val="FFFF00"/>
              </a:solidFill>
              <a:effectLst>
                <a:outerShdw dist="38100" dir="2700000" algn="tl" rotWithShape="0">
                  <a:schemeClr val="accent2"/>
                </a:outerShdw>
                <a:reflection blurRad="6350" stA="55000" endA="300" endPos="45500" dir="5400000" sy="-100000" algn="bl" rotWithShape="0"/>
              </a:effectLst>
              <a:latin typeface="UTM Cooper Black" panose="02040603050506020204" pitchFamily="18" charset="0"/>
            </a:endParaRPr>
          </a:p>
          <a:p>
            <a:pPr algn="ctr"/>
            <a:r>
              <a:rPr lang="en-US" sz="6000" b="1" dirty="0">
                <a:ln w="6600">
                  <a:solidFill>
                    <a:schemeClr val="accent2"/>
                  </a:solidFill>
                  <a:prstDash val="solid"/>
                </a:ln>
                <a:solidFill>
                  <a:srgbClr val="FFFF00"/>
                </a:solidFill>
                <a:effectLst>
                  <a:outerShdw dist="38100" dir="2700000" algn="tl" rotWithShape="0">
                    <a:schemeClr val="accent2"/>
                  </a:outerShdw>
                </a:effectLst>
                <a:latin typeface="UTM Cooper Black" panose="02040603050506020204" pitchFamily="18" charset="0"/>
              </a:rPr>
              <a:t>ĐOẠN VĂN TRONG</a:t>
            </a:r>
          </a:p>
          <a:p>
            <a:pPr algn="ctr"/>
            <a:r>
              <a:rPr lang="en-US" sz="6000" b="1" dirty="0">
                <a:ln w="6600">
                  <a:solidFill>
                    <a:schemeClr val="accent2"/>
                  </a:solidFill>
                  <a:prstDash val="solid"/>
                </a:ln>
                <a:solidFill>
                  <a:srgbClr val="FFFF00"/>
                </a:solidFill>
                <a:effectLst>
                  <a:outerShdw dist="38100" dir="2700000" algn="tl" rotWithShape="0">
                    <a:schemeClr val="accent2"/>
                  </a:outerShdw>
                </a:effectLst>
                <a:latin typeface="UTM Cooper Black" panose="02040603050506020204" pitchFamily="18" charset="0"/>
              </a:rPr>
              <a:t>BÀI VĂN </a:t>
            </a:r>
            <a:r>
              <a:rPr lang="en-US" sz="6000" b="1" cap="none" spc="0" dirty="0">
                <a:ln w="6600">
                  <a:solidFill>
                    <a:schemeClr val="accent2"/>
                  </a:solidFill>
                  <a:prstDash val="solid"/>
                </a:ln>
                <a:solidFill>
                  <a:srgbClr val="FFFF00"/>
                </a:solidFill>
                <a:effectLst>
                  <a:outerShdw dist="38100" dir="2700000" algn="tl" rotWithShape="0">
                    <a:schemeClr val="accent2"/>
                  </a:outerShdw>
                </a:effectLst>
                <a:latin typeface="UTM Cooper Black" panose="02040603050506020204" pitchFamily="18" charset="0"/>
              </a:rPr>
              <a:t>MIÊU TẢ </a:t>
            </a:r>
            <a:r>
              <a:rPr lang="en-US" sz="6000" b="1" dirty="0">
                <a:ln w="6600">
                  <a:solidFill>
                    <a:schemeClr val="accent2"/>
                  </a:solidFill>
                  <a:prstDash val="solid"/>
                </a:ln>
                <a:solidFill>
                  <a:srgbClr val="FFFF00"/>
                </a:solidFill>
                <a:effectLst>
                  <a:outerShdw dist="38100" dir="2700000" algn="tl" rotWithShape="0">
                    <a:schemeClr val="accent2"/>
                  </a:outerShdw>
                </a:effectLst>
                <a:latin typeface="UTM Cooper Black" panose="02040603050506020204" pitchFamily="18" charset="0"/>
              </a:rPr>
              <a:t>CÂY CỐI</a:t>
            </a:r>
            <a:endParaRPr lang="en-US" sz="6000" b="1" cap="none" spc="0" dirty="0">
              <a:ln w="6600">
                <a:solidFill>
                  <a:schemeClr val="accent2"/>
                </a:solidFill>
                <a:prstDash val="solid"/>
              </a:ln>
              <a:solidFill>
                <a:srgbClr val="FFFF00"/>
              </a:solidFill>
              <a:effectLst>
                <a:outerShdw dist="38100" dir="2700000" algn="tl" rotWithShape="0">
                  <a:schemeClr val="accent2"/>
                </a:outerShdw>
              </a:effectLst>
              <a:latin typeface="UTM Cooper Black" panose="02040603050506020204" pitchFamily="18" charset="0"/>
            </a:endParaRPr>
          </a:p>
        </p:txBody>
      </p:sp>
      <p:sp>
        <p:nvSpPr>
          <p:cNvPr id="11" name="Rectangle 10">
            <a:extLst>
              <a:ext uri="{FF2B5EF4-FFF2-40B4-BE49-F238E27FC236}">
                <a16:creationId xmlns:a16="http://schemas.microsoft.com/office/drawing/2014/main" id="{CAE9E64F-61A4-4293-AACC-5CACB6933569}"/>
              </a:ext>
            </a:extLst>
          </p:cNvPr>
          <p:cNvSpPr/>
          <p:nvPr/>
        </p:nvSpPr>
        <p:spPr>
          <a:xfrm>
            <a:off x="-41275" y="0"/>
            <a:ext cx="1025345" cy="461665"/>
          </a:xfrm>
          <a:prstGeom prst="rect">
            <a:avLst/>
          </a:prstGeom>
          <a:noFill/>
        </p:spPr>
        <p:txBody>
          <a:bodyPr wrap="none" lIns="91440" tIns="45720" rIns="91440" bIns="45720">
            <a:spAutoFit/>
          </a:bodyPr>
          <a:lstStyle/>
          <a:p>
            <a:pPr algn="ctr"/>
            <a:r>
              <a:rPr lang="en-US" sz="2400" b="0" cap="none" spc="0" dirty="0">
                <a:ln w="0"/>
                <a:solidFill>
                  <a:srgbClr val="7DD9A4"/>
                </a:solidFill>
                <a:effectLst>
                  <a:reflection blurRad="6350" stA="53000" endA="300" endPos="35500" dir="5400000" sy="-90000" algn="bl" rotWithShape="0"/>
                </a:effectLst>
                <a:latin typeface="UVN Banh Mi" pitchFamily="2" charset="0"/>
              </a:rPr>
              <a:t>KTUTS</a:t>
            </a:r>
          </a:p>
        </p:txBody>
      </p:sp>
    </p:spTree>
    <p:extLst>
      <p:ext uri="{BB962C8B-B14F-4D97-AF65-F5344CB8AC3E}">
        <p14:creationId xmlns:p14="http://schemas.microsoft.com/office/powerpoint/2010/main" val="42746645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1000"/>
                                        <p:tgtEl>
                                          <p:spTgt spid="22"/>
                                        </p:tgtEl>
                                      </p:cBhvr>
                                    </p:animEffect>
                                    <p:anim calcmode="lin" valueType="num">
                                      <p:cBhvr>
                                        <p:cTn id="14" dur="1000" fill="hold"/>
                                        <p:tgtEl>
                                          <p:spTgt spid="22"/>
                                        </p:tgtEl>
                                        <p:attrNameLst>
                                          <p:attrName>ppt_x</p:attrName>
                                        </p:attrNameLst>
                                      </p:cBhvr>
                                      <p:tavLst>
                                        <p:tav tm="0">
                                          <p:val>
                                            <p:strVal val="#ppt_x"/>
                                          </p:val>
                                        </p:tav>
                                        <p:tav tm="100000">
                                          <p:val>
                                            <p:strVal val="#ppt_x"/>
                                          </p:val>
                                        </p:tav>
                                      </p:tavLst>
                                    </p:anim>
                                    <p:anim calcmode="lin" valueType="num">
                                      <p:cBhvr>
                                        <p:cTn id="15" dur="1000" fill="hold"/>
                                        <p:tgtEl>
                                          <p:spTgt spid="22"/>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56" presetClass="entr" presetSubtype="0" fill="hold" grpId="0" nodeType="afterEffect">
                                  <p:stCondLst>
                                    <p:cond delay="0"/>
                                  </p:stCondLst>
                                  <p:iterate type="lt">
                                    <p:tmPct val="10000"/>
                                  </p:iterate>
                                  <p:childTnLst>
                                    <p:set>
                                      <p:cBhvr>
                                        <p:cTn id="18" dur="1" fill="hold">
                                          <p:stCondLst>
                                            <p:cond delay="0"/>
                                          </p:stCondLst>
                                        </p:cTn>
                                        <p:tgtEl>
                                          <p:spTgt spid="23"/>
                                        </p:tgtEl>
                                        <p:attrNameLst>
                                          <p:attrName>style.visibility</p:attrName>
                                        </p:attrNameLst>
                                      </p:cBhvr>
                                      <p:to>
                                        <p:strVal val="visible"/>
                                      </p:to>
                                    </p:set>
                                    <p:anim by="(-#ppt_w*2)" calcmode="lin" valueType="num">
                                      <p:cBhvr rctx="PPT">
                                        <p:cTn id="19" dur="250" autoRev="1" fill="hold">
                                          <p:stCondLst>
                                            <p:cond delay="0"/>
                                          </p:stCondLst>
                                        </p:cTn>
                                        <p:tgtEl>
                                          <p:spTgt spid="23"/>
                                        </p:tgtEl>
                                        <p:attrNameLst>
                                          <p:attrName>ppt_w</p:attrName>
                                        </p:attrNameLst>
                                      </p:cBhvr>
                                    </p:anim>
                                    <p:anim by="(#ppt_w*0.50)" calcmode="lin" valueType="num">
                                      <p:cBhvr>
                                        <p:cTn id="20" dur="250" decel="50000" autoRev="1" fill="hold">
                                          <p:stCondLst>
                                            <p:cond delay="0"/>
                                          </p:stCondLst>
                                        </p:cTn>
                                        <p:tgtEl>
                                          <p:spTgt spid="23"/>
                                        </p:tgtEl>
                                        <p:attrNameLst>
                                          <p:attrName>ppt_x</p:attrName>
                                        </p:attrNameLst>
                                      </p:cBhvr>
                                    </p:anim>
                                    <p:anim from="(-#ppt_h/2)" to="(#ppt_y)" calcmode="lin" valueType="num">
                                      <p:cBhvr>
                                        <p:cTn id="21" dur="500" fill="hold">
                                          <p:stCondLst>
                                            <p:cond delay="0"/>
                                          </p:stCondLst>
                                        </p:cTn>
                                        <p:tgtEl>
                                          <p:spTgt spid="23"/>
                                        </p:tgtEl>
                                        <p:attrNameLst>
                                          <p:attrName>ppt_y</p:attrName>
                                        </p:attrNameLst>
                                      </p:cBhvr>
                                    </p:anim>
                                    <p:animRot by="21600000">
                                      <p:cBhvr>
                                        <p:cTn id="22" dur="500" fill="hold">
                                          <p:stCondLst>
                                            <p:cond delay="0"/>
                                          </p:stCondLst>
                                        </p:cTn>
                                        <p:tgtEl>
                                          <p:spTgt spid="23"/>
                                        </p:tgtEl>
                                        <p:attrNameLst>
                                          <p:attrName>r</p:attrName>
                                        </p:attrNameLst>
                                      </p:cBhvr>
                                    </p:animRot>
                                  </p:childTnLst>
                                </p:cTn>
                              </p:par>
                            </p:childTnLst>
                          </p:cTn>
                        </p:par>
                        <p:par>
                          <p:cTn id="23" fill="hold">
                            <p:stCondLst>
                              <p:cond delay="4400"/>
                            </p:stCondLst>
                            <p:childTnLst>
                              <p:par>
                                <p:cTn id="24" presetID="16" presetClass="entr" presetSubtype="21" fill="hold" nodeType="after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barn(inVertical)">
                                      <p:cBhvr>
                                        <p:cTn id="26"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sp>
        <p:nvSpPr>
          <p:cNvPr id="12" name="Rounded Rectangle 21">
            <a:extLst>
              <a:ext uri="{FF2B5EF4-FFF2-40B4-BE49-F238E27FC236}">
                <a16:creationId xmlns:a16="http://schemas.microsoft.com/office/drawing/2014/main" id="{75A368C7-F6E1-48BB-B128-8F4CE226BC1D}"/>
              </a:ext>
            </a:extLst>
          </p:cNvPr>
          <p:cNvSpPr/>
          <p:nvPr/>
        </p:nvSpPr>
        <p:spPr>
          <a:xfrm>
            <a:off x="596348" y="4268857"/>
            <a:ext cx="10906539" cy="1391478"/>
          </a:xfrm>
          <a:prstGeom prst="roundRect">
            <a:avLst/>
          </a:prstGeom>
          <a:solidFill>
            <a:schemeClr val="accent4">
              <a:lumMod val="60000"/>
              <a:lumOff val="40000"/>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reflection blurRad="6350" stA="55000" endA="300" endPos="45500" dir="5400000" sy="-100000" algn="bl" rotWithShape="0"/>
              </a:effectLst>
            </a:endParaRPr>
          </a:p>
        </p:txBody>
      </p:sp>
      <p:sp>
        <p:nvSpPr>
          <p:cNvPr id="14" name="Text Box 4">
            <a:extLst>
              <a:ext uri="{FF2B5EF4-FFF2-40B4-BE49-F238E27FC236}">
                <a16:creationId xmlns:a16="http://schemas.microsoft.com/office/drawing/2014/main" id="{731F53AF-6138-45DA-BBD8-FDCBD624412E}"/>
              </a:ext>
            </a:extLst>
          </p:cNvPr>
          <p:cNvSpPr txBox="1">
            <a:spLocks noChangeArrowheads="1"/>
          </p:cNvSpPr>
          <p:nvPr/>
        </p:nvSpPr>
        <p:spPr bwMode="auto">
          <a:xfrm>
            <a:off x="621765" y="4230537"/>
            <a:ext cx="10867870" cy="1810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lnSpc>
                <a:spcPct val="120000"/>
              </a:lnSpc>
              <a:spcBef>
                <a:spcPct val="0"/>
              </a:spcBef>
              <a:buNone/>
            </a:pPr>
            <a:r>
              <a:rPr lang="en-US" altLang="en-US" sz="1900" dirty="0">
                <a:latin typeface="UTM Avo" panose="02040603050506020204" pitchFamily="18" charset="0"/>
              </a:rPr>
              <a:t>      </a:t>
            </a:r>
            <a:r>
              <a:rPr lang="en-US" altLang="en-US" sz="1900" dirty="0" err="1">
                <a:latin typeface="UTM Avo" panose="02040603050506020204" pitchFamily="18" charset="0"/>
              </a:rPr>
              <a:t>Ngày</a:t>
            </a:r>
            <a:r>
              <a:rPr lang="en-US" altLang="en-US" sz="1900" dirty="0">
                <a:latin typeface="UTM Avo" panose="02040603050506020204" pitchFamily="18" charset="0"/>
              </a:rPr>
              <a:t> </a:t>
            </a:r>
            <a:r>
              <a:rPr lang="en-US" altLang="en-US" sz="1900" dirty="0" err="1">
                <a:latin typeface="UTM Avo" panose="02040603050506020204" pitchFamily="18" charset="0"/>
              </a:rPr>
              <a:t>tháng</a:t>
            </a:r>
            <a:r>
              <a:rPr lang="en-US" altLang="en-US" sz="1900" dirty="0">
                <a:latin typeface="UTM Avo" panose="02040603050506020204" pitchFamily="18" charset="0"/>
              </a:rPr>
              <a:t> </a:t>
            </a:r>
            <a:r>
              <a:rPr lang="en-US" altLang="en-US" sz="1900" dirty="0" err="1">
                <a:latin typeface="UTM Avo" panose="02040603050506020204" pitchFamily="18" charset="0"/>
              </a:rPr>
              <a:t>đi</a:t>
            </a:r>
            <a:r>
              <a:rPr lang="en-US" altLang="en-US" sz="1900" dirty="0">
                <a:latin typeface="UTM Avo" panose="02040603050506020204" pitchFamily="18" charset="0"/>
              </a:rPr>
              <a:t> </a:t>
            </a:r>
            <a:r>
              <a:rPr lang="en-US" altLang="en-US" sz="1900" dirty="0" err="1">
                <a:latin typeface="UTM Avo" panose="02040603050506020204" pitchFamily="18" charset="0"/>
              </a:rPr>
              <a:t>thật</a:t>
            </a:r>
            <a:r>
              <a:rPr lang="en-US" altLang="en-US" sz="1900" dirty="0">
                <a:latin typeface="UTM Avo" panose="02040603050506020204" pitchFamily="18" charset="0"/>
              </a:rPr>
              <a:t> </a:t>
            </a:r>
            <a:r>
              <a:rPr lang="en-US" altLang="en-US" sz="1900" dirty="0" err="1">
                <a:latin typeface="UTM Avo" panose="02040603050506020204" pitchFamily="18" charset="0"/>
              </a:rPr>
              <a:t>chậm</a:t>
            </a:r>
            <a:r>
              <a:rPr lang="en-US" altLang="en-US" sz="1900" dirty="0">
                <a:latin typeface="UTM Avo" panose="02040603050506020204" pitchFamily="18" charset="0"/>
              </a:rPr>
              <a:t> </a:t>
            </a:r>
            <a:r>
              <a:rPr lang="en-US" altLang="en-US" sz="1900" dirty="0" err="1">
                <a:latin typeface="UTM Avo" panose="02040603050506020204" pitchFamily="18" charset="0"/>
              </a:rPr>
              <a:t>mà</a:t>
            </a:r>
            <a:r>
              <a:rPr lang="en-US" altLang="en-US" sz="1900" dirty="0">
                <a:latin typeface="UTM Avo" panose="02040603050506020204" pitchFamily="18" charset="0"/>
              </a:rPr>
              <a:t> </a:t>
            </a:r>
            <a:r>
              <a:rPr lang="en-US" altLang="en-US" sz="1900" dirty="0" err="1">
                <a:latin typeface="UTM Avo" panose="02040603050506020204" pitchFamily="18" charset="0"/>
              </a:rPr>
              <a:t>cũng</a:t>
            </a:r>
            <a:r>
              <a:rPr lang="en-US" altLang="en-US" sz="1900" dirty="0">
                <a:latin typeface="UTM Avo" panose="02040603050506020204" pitchFamily="18" charset="0"/>
              </a:rPr>
              <a:t> </a:t>
            </a:r>
            <a:r>
              <a:rPr lang="en-US" altLang="en-US" sz="1900" dirty="0" err="1">
                <a:latin typeface="UTM Avo" panose="02040603050506020204" pitchFamily="18" charset="0"/>
              </a:rPr>
              <a:t>thật</a:t>
            </a:r>
            <a:r>
              <a:rPr lang="en-US" altLang="en-US" sz="1900" dirty="0">
                <a:latin typeface="UTM Avo" panose="02040603050506020204" pitchFamily="18" charset="0"/>
              </a:rPr>
              <a:t> </a:t>
            </a:r>
            <a:r>
              <a:rPr lang="en-US" altLang="en-US" sz="1900" dirty="0" err="1">
                <a:latin typeface="UTM Avo" panose="02040603050506020204" pitchFamily="18" charset="0"/>
              </a:rPr>
              <a:t>nhanh</a:t>
            </a:r>
            <a:r>
              <a:rPr lang="en-US" altLang="en-US" sz="1900" dirty="0">
                <a:latin typeface="UTM Avo" panose="02040603050506020204" pitchFamily="18" charset="0"/>
              </a:rPr>
              <a:t>. </a:t>
            </a:r>
            <a:r>
              <a:rPr lang="en-US" altLang="en-US" sz="1900" dirty="0" err="1">
                <a:latin typeface="UTM Avo" panose="02040603050506020204" pitchFamily="18" charset="0"/>
              </a:rPr>
              <a:t>Những</a:t>
            </a:r>
            <a:r>
              <a:rPr lang="en-US" altLang="en-US" sz="1900" dirty="0">
                <a:latin typeface="UTM Avo" panose="02040603050506020204" pitchFamily="18" charset="0"/>
              </a:rPr>
              <a:t> </a:t>
            </a:r>
            <a:r>
              <a:rPr lang="en-US" altLang="en-US" sz="1900" dirty="0" err="1">
                <a:latin typeface="UTM Avo" panose="02040603050506020204" pitchFamily="18" charset="0"/>
              </a:rPr>
              <a:t>bông</a:t>
            </a:r>
            <a:r>
              <a:rPr lang="en-US" altLang="en-US" sz="1900" dirty="0">
                <a:latin typeface="UTM Avo" panose="02040603050506020204" pitchFamily="18" charset="0"/>
              </a:rPr>
              <a:t> </a:t>
            </a:r>
            <a:r>
              <a:rPr lang="en-US" altLang="en-US" sz="1900" dirty="0" err="1">
                <a:latin typeface="UTM Avo" panose="02040603050506020204" pitchFamily="18" charset="0"/>
              </a:rPr>
              <a:t>hoa</a:t>
            </a:r>
            <a:r>
              <a:rPr lang="en-US" altLang="en-US" sz="1900" dirty="0">
                <a:latin typeface="UTM Avo" panose="02040603050506020204" pitchFamily="18" charset="0"/>
              </a:rPr>
              <a:t> </a:t>
            </a:r>
            <a:r>
              <a:rPr lang="en-US" altLang="en-US" sz="1900" dirty="0" err="1">
                <a:latin typeface="UTM Avo" panose="02040603050506020204" pitchFamily="18" charset="0"/>
              </a:rPr>
              <a:t>đỏ</a:t>
            </a:r>
            <a:r>
              <a:rPr lang="en-US" altLang="en-US" sz="1900" dirty="0">
                <a:latin typeface="UTM Avo" panose="02040603050506020204" pitchFamily="18" charset="0"/>
              </a:rPr>
              <a:t> </a:t>
            </a:r>
            <a:r>
              <a:rPr lang="en-US" altLang="en-US" sz="1900" dirty="0" err="1">
                <a:latin typeface="UTM Avo" panose="02040603050506020204" pitchFamily="18" charset="0"/>
              </a:rPr>
              <a:t>ngày</a:t>
            </a:r>
            <a:r>
              <a:rPr lang="en-US" altLang="en-US" sz="1900" dirty="0">
                <a:latin typeface="UTM Avo" panose="02040603050506020204" pitchFamily="18" charset="0"/>
              </a:rPr>
              <a:t> </a:t>
            </a:r>
            <a:r>
              <a:rPr lang="en-US" altLang="en-US" sz="1900" dirty="0" err="1">
                <a:latin typeface="UTM Avo" panose="02040603050506020204" pitchFamily="18" charset="0"/>
              </a:rPr>
              <a:t>nào</a:t>
            </a:r>
            <a:r>
              <a:rPr lang="en-US" altLang="en-US" sz="1900" dirty="0">
                <a:latin typeface="UTM Avo" panose="02040603050506020204" pitchFamily="18" charset="0"/>
              </a:rPr>
              <a:t> </a:t>
            </a:r>
            <a:r>
              <a:rPr lang="en-US" altLang="en-US" sz="1900" dirty="0" err="1">
                <a:latin typeface="UTM Avo" panose="02040603050506020204" pitchFamily="18" charset="0"/>
              </a:rPr>
              <a:t>đã</a:t>
            </a:r>
            <a:r>
              <a:rPr lang="en-US" altLang="en-US" sz="1900" dirty="0">
                <a:latin typeface="UTM Avo" panose="02040603050506020204" pitchFamily="18" charset="0"/>
              </a:rPr>
              <a:t> </a:t>
            </a:r>
            <a:r>
              <a:rPr lang="en-US" altLang="en-US" sz="1900" dirty="0" err="1">
                <a:latin typeface="UTM Avo" panose="02040603050506020204" pitchFamily="18" charset="0"/>
              </a:rPr>
              <a:t>trở</a:t>
            </a:r>
            <a:r>
              <a:rPr lang="en-US" altLang="en-US" sz="1900" dirty="0">
                <a:latin typeface="UTM Avo" panose="02040603050506020204" pitchFamily="18" charset="0"/>
              </a:rPr>
              <a:t> </a:t>
            </a:r>
            <a:r>
              <a:rPr lang="en-US" altLang="en-US" sz="1900" dirty="0" err="1">
                <a:latin typeface="UTM Avo" panose="02040603050506020204" pitchFamily="18" charset="0"/>
              </a:rPr>
              <a:t>thành</a:t>
            </a:r>
            <a:r>
              <a:rPr lang="en-US" altLang="en-US" sz="1900" dirty="0">
                <a:latin typeface="UTM Avo" panose="02040603050506020204" pitchFamily="18" charset="0"/>
              </a:rPr>
              <a:t> </a:t>
            </a:r>
            <a:r>
              <a:rPr lang="en-US" altLang="en-US" sz="1900" dirty="0" err="1">
                <a:latin typeface="UTM Avo" panose="02040603050506020204" pitchFamily="18" charset="0"/>
              </a:rPr>
              <a:t>những</a:t>
            </a:r>
            <a:r>
              <a:rPr lang="en-US" altLang="en-US" sz="1900" dirty="0">
                <a:latin typeface="UTM Avo" panose="02040603050506020204" pitchFamily="18" charset="0"/>
              </a:rPr>
              <a:t> </a:t>
            </a:r>
            <a:r>
              <a:rPr lang="en-US" altLang="en-US" sz="1900" dirty="0" err="1">
                <a:latin typeface="UTM Avo" panose="02040603050506020204" pitchFamily="18" charset="0"/>
              </a:rPr>
              <a:t>quả</a:t>
            </a:r>
            <a:r>
              <a:rPr lang="en-US" altLang="en-US" sz="1900" dirty="0">
                <a:latin typeface="UTM Avo" panose="02040603050506020204" pitchFamily="18" charset="0"/>
              </a:rPr>
              <a:t> </a:t>
            </a:r>
            <a:r>
              <a:rPr lang="en-US" altLang="en-US" sz="1900" dirty="0" err="1">
                <a:latin typeface="UTM Avo" panose="02040603050506020204" pitchFamily="18" charset="0"/>
              </a:rPr>
              <a:t>gạo</a:t>
            </a:r>
            <a:r>
              <a:rPr lang="en-US" altLang="en-US" sz="1900" dirty="0">
                <a:latin typeface="UTM Avo" panose="02040603050506020204" pitchFamily="18" charset="0"/>
              </a:rPr>
              <a:t> </a:t>
            </a:r>
            <a:r>
              <a:rPr lang="en-US" altLang="en-US" sz="1900" dirty="0" err="1">
                <a:latin typeface="UTM Avo" panose="02040603050506020204" pitchFamily="18" charset="0"/>
              </a:rPr>
              <a:t>múp</a:t>
            </a:r>
            <a:r>
              <a:rPr lang="en-US" altLang="en-US" sz="1900" dirty="0">
                <a:latin typeface="UTM Avo" panose="02040603050506020204" pitchFamily="18" charset="0"/>
              </a:rPr>
              <a:t> </a:t>
            </a:r>
            <a:r>
              <a:rPr lang="en-US" altLang="en-US" sz="1900" dirty="0" err="1">
                <a:latin typeface="UTM Avo" panose="02040603050506020204" pitchFamily="18" charset="0"/>
              </a:rPr>
              <a:t>míp</a:t>
            </a:r>
            <a:r>
              <a:rPr lang="en-US" altLang="en-US" sz="1900" dirty="0">
                <a:latin typeface="UTM Avo" panose="02040603050506020204" pitchFamily="18" charset="0"/>
              </a:rPr>
              <a:t>, </a:t>
            </a:r>
            <a:r>
              <a:rPr lang="en-US" altLang="en-US" sz="1900" dirty="0" err="1">
                <a:latin typeface="UTM Avo" panose="02040603050506020204" pitchFamily="18" charset="0"/>
              </a:rPr>
              <a:t>hai</a:t>
            </a:r>
            <a:r>
              <a:rPr lang="en-US" altLang="en-US" sz="1900" dirty="0">
                <a:latin typeface="UTM Avo" panose="02040603050506020204" pitchFamily="18" charset="0"/>
              </a:rPr>
              <a:t> </a:t>
            </a:r>
            <a:r>
              <a:rPr lang="en-US" altLang="en-US" sz="1900" dirty="0" err="1">
                <a:latin typeface="UTM Avo" panose="02040603050506020204" pitchFamily="18" charset="0"/>
              </a:rPr>
              <a:t>đầu</a:t>
            </a:r>
            <a:r>
              <a:rPr lang="en-US" altLang="en-US" sz="1900" dirty="0">
                <a:latin typeface="UTM Avo" panose="02040603050506020204" pitchFamily="18" charset="0"/>
              </a:rPr>
              <a:t> thon </a:t>
            </a:r>
            <a:r>
              <a:rPr lang="en-US" altLang="en-US" sz="1900" dirty="0" err="1">
                <a:latin typeface="UTM Avo" panose="02040603050506020204" pitchFamily="18" charset="0"/>
              </a:rPr>
              <a:t>vút</a:t>
            </a:r>
            <a:r>
              <a:rPr lang="en-US" altLang="en-US" sz="1900" dirty="0">
                <a:latin typeface="UTM Avo" panose="02040603050506020204" pitchFamily="18" charset="0"/>
              </a:rPr>
              <a:t> </a:t>
            </a:r>
            <a:r>
              <a:rPr lang="en-US" altLang="en-US" sz="1900" dirty="0" err="1">
                <a:latin typeface="UTM Avo" panose="02040603050506020204" pitchFamily="18" charset="0"/>
              </a:rPr>
              <a:t>như</a:t>
            </a:r>
            <a:r>
              <a:rPr lang="en-US" altLang="en-US" sz="1900" dirty="0">
                <a:latin typeface="UTM Avo" panose="02040603050506020204" pitchFamily="18" charset="0"/>
              </a:rPr>
              <a:t> con </a:t>
            </a:r>
            <a:r>
              <a:rPr lang="en-US" altLang="en-US" sz="1900" dirty="0" err="1">
                <a:latin typeface="UTM Avo" panose="02040603050506020204" pitchFamily="18" charset="0"/>
              </a:rPr>
              <a:t>thoi</a:t>
            </a:r>
            <a:r>
              <a:rPr lang="en-US" altLang="en-US" sz="1900" dirty="0">
                <a:latin typeface="UTM Avo" panose="02040603050506020204" pitchFamily="18" charset="0"/>
              </a:rPr>
              <a:t>. </a:t>
            </a:r>
            <a:r>
              <a:rPr lang="en-US" altLang="en-US" sz="1900" dirty="0" err="1">
                <a:latin typeface="UTM Avo" panose="02040603050506020204" pitchFamily="18" charset="0"/>
              </a:rPr>
              <a:t>Sợi</a:t>
            </a:r>
            <a:r>
              <a:rPr lang="en-US" altLang="en-US" sz="1900" dirty="0">
                <a:latin typeface="UTM Avo" panose="02040603050506020204" pitchFamily="18" charset="0"/>
              </a:rPr>
              <a:t> </a:t>
            </a:r>
            <a:r>
              <a:rPr lang="en-US" altLang="en-US" sz="1900" dirty="0" err="1">
                <a:latin typeface="UTM Avo" panose="02040603050506020204" pitchFamily="18" charset="0"/>
              </a:rPr>
              <a:t>bông</a:t>
            </a:r>
            <a:r>
              <a:rPr lang="en-US" altLang="en-US" sz="1900" dirty="0">
                <a:latin typeface="UTM Avo" panose="02040603050506020204" pitchFamily="18" charset="0"/>
              </a:rPr>
              <a:t> </a:t>
            </a:r>
            <a:r>
              <a:rPr lang="en-US" altLang="en-US" sz="1900" dirty="0" err="1">
                <a:latin typeface="UTM Avo" panose="02040603050506020204" pitchFamily="18" charset="0"/>
              </a:rPr>
              <a:t>trong</a:t>
            </a:r>
            <a:r>
              <a:rPr lang="en-US" altLang="en-US" sz="1900" dirty="0">
                <a:latin typeface="UTM Avo" panose="02040603050506020204" pitchFamily="18" charset="0"/>
              </a:rPr>
              <a:t> </a:t>
            </a:r>
            <a:r>
              <a:rPr lang="en-US" altLang="en-US" sz="1900" dirty="0" err="1">
                <a:latin typeface="UTM Avo" panose="02040603050506020204" pitchFamily="18" charset="0"/>
              </a:rPr>
              <a:t>quả</a:t>
            </a:r>
            <a:r>
              <a:rPr lang="en-US" altLang="en-US" sz="1900" dirty="0">
                <a:latin typeface="UTM Avo" panose="02040603050506020204" pitchFamily="18" charset="0"/>
              </a:rPr>
              <a:t> </a:t>
            </a:r>
            <a:r>
              <a:rPr lang="en-US" altLang="en-US" sz="1900" dirty="0" err="1">
                <a:latin typeface="UTM Avo" panose="02040603050506020204" pitchFamily="18" charset="0"/>
              </a:rPr>
              <a:t>đầy</a:t>
            </a:r>
            <a:r>
              <a:rPr lang="en-US" altLang="en-US" sz="1900" dirty="0">
                <a:latin typeface="UTM Avo" panose="02040603050506020204" pitchFamily="18" charset="0"/>
              </a:rPr>
              <a:t> </a:t>
            </a:r>
            <a:r>
              <a:rPr lang="en-US" altLang="en-US" sz="1900" dirty="0" err="1">
                <a:latin typeface="UTM Avo" panose="02040603050506020204" pitchFamily="18" charset="0"/>
              </a:rPr>
              <a:t>dần</a:t>
            </a:r>
            <a:r>
              <a:rPr lang="en-US" altLang="en-US" sz="1900" dirty="0">
                <a:latin typeface="UTM Avo" panose="02040603050506020204" pitchFamily="18" charset="0"/>
              </a:rPr>
              <a:t>, </a:t>
            </a:r>
            <a:r>
              <a:rPr lang="en-US" altLang="en-US" sz="1900" dirty="0" err="1">
                <a:latin typeface="UTM Avo" panose="02040603050506020204" pitchFamily="18" charset="0"/>
              </a:rPr>
              <a:t>căng</a:t>
            </a:r>
            <a:r>
              <a:rPr lang="en-US" altLang="en-US" sz="1900" dirty="0">
                <a:latin typeface="UTM Avo" panose="02040603050506020204" pitchFamily="18" charset="0"/>
              </a:rPr>
              <a:t> </a:t>
            </a:r>
            <a:r>
              <a:rPr lang="en-US" altLang="en-US" sz="1900" dirty="0" err="1">
                <a:latin typeface="UTM Avo" panose="02040603050506020204" pitchFamily="18" charset="0"/>
              </a:rPr>
              <a:t>lên</a:t>
            </a:r>
            <a:r>
              <a:rPr lang="en-US" altLang="en-US" sz="1900" dirty="0">
                <a:latin typeface="UTM Avo" panose="02040603050506020204" pitchFamily="18" charset="0"/>
              </a:rPr>
              <a:t>; </a:t>
            </a:r>
            <a:r>
              <a:rPr lang="en-US" altLang="en-US" sz="1900" dirty="0" err="1">
                <a:latin typeface="UTM Avo" panose="02040603050506020204" pitchFamily="18" charset="0"/>
              </a:rPr>
              <a:t>những</a:t>
            </a:r>
            <a:r>
              <a:rPr lang="en-US" altLang="en-US" sz="1900" dirty="0">
                <a:latin typeface="UTM Avo" panose="02040603050506020204" pitchFamily="18" charset="0"/>
              </a:rPr>
              <a:t> </a:t>
            </a:r>
            <a:r>
              <a:rPr lang="en-US" altLang="en-US" sz="1900" dirty="0" err="1">
                <a:latin typeface="UTM Avo" panose="02040603050506020204" pitchFamily="18" charset="0"/>
              </a:rPr>
              <a:t>mảnh</a:t>
            </a:r>
            <a:r>
              <a:rPr lang="en-US" altLang="en-US" sz="1900" dirty="0">
                <a:latin typeface="UTM Avo" panose="02040603050506020204" pitchFamily="18" charset="0"/>
              </a:rPr>
              <a:t> </a:t>
            </a:r>
            <a:r>
              <a:rPr lang="en-US" altLang="en-US" sz="1900" dirty="0" err="1">
                <a:latin typeface="UTM Avo" panose="02040603050506020204" pitchFamily="18" charset="0"/>
              </a:rPr>
              <a:t>vỏ</a:t>
            </a:r>
            <a:r>
              <a:rPr lang="en-US" altLang="en-US" sz="1900" dirty="0">
                <a:latin typeface="UTM Avo" panose="02040603050506020204" pitchFamily="18" charset="0"/>
              </a:rPr>
              <a:t> </a:t>
            </a:r>
            <a:r>
              <a:rPr lang="en-US" altLang="en-US" sz="1900" dirty="0" err="1">
                <a:latin typeface="UTM Avo" panose="02040603050506020204" pitchFamily="18" charset="0"/>
              </a:rPr>
              <a:t>tách</a:t>
            </a:r>
            <a:r>
              <a:rPr lang="en-US" altLang="en-US" sz="1900" dirty="0">
                <a:latin typeface="UTM Avo" panose="02040603050506020204" pitchFamily="18" charset="0"/>
              </a:rPr>
              <a:t> ra </a:t>
            </a:r>
            <a:r>
              <a:rPr lang="en-US" altLang="en-US" sz="1900" dirty="0" err="1">
                <a:latin typeface="UTM Avo" panose="02040603050506020204" pitchFamily="18" charset="0"/>
              </a:rPr>
              <a:t>các</a:t>
            </a:r>
            <a:r>
              <a:rPr lang="en-US" altLang="en-US" sz="1900" dirty="0">
                <a:latin typeface="UTM Avo" panose="02040603050506020204" pitchFamily="18" charset="0"/>
              </a:rPr>
              <a:t> </a:t>
            </a:r>
            <a:r>
              <a:rPr lang="en-US" altLang="en-US" sz="1900" dirty="0" err="1">
                <a:latin typeface="UTM Avo" panose="02040603050506020204" pitchFamily="18" charset="0"/>
              </a:rPr>
              <a:t>cho</a:t>
            </a:r>
            <a:r>
              <a:rPr lang="en-US" altLang="en-US" sz="1900" dirty="0">
                <a:latin typeface="UTM Avo" panose="02040603050506020204" pitchFamily="18" charset="0"/>
              </a:rPr>
              <a:t> </a:t>
            </a:r>
            <a:r>
              <a:rPr lang="en-US" altLang="en-US" sz="1900" dirty="0" err="1">
                <a:latin typeface="UTM Avo" panose="02040603050506020204" pitchFamily="18" charset="0"/>
              </a:rPr>
              <a:t>múi</a:t>
            </a:r>
            <a:r>
              <a:rPr lang="en-US" altLang="en-US" sz="1900" dirty="0">
                <a:latin typeface="UTM Avo" panose="02040603050506020204" pitchFamily="18" charset="0"/>
              </a:rPr>
              <a:t> </a:t>
            </a:r>
            <a:r>
              <a:rPr lang="en-US" altLang="en-US" sz="1900" dirty="0" err="1">
                <a:latin typeface="UTM Avo" panose="02040603050506020204" pitchFamily="18" charset="0"/>
              </a:rPr>
              <a:t>bông</a:t>
            </a:r>
            <a:r>
              <a:rPr lang="en-US" altLang="en-US" sz="1900" dirty="0">
                <a:latin typeface="UTM Avo" panose="02040603050506020204" pitchFamily="18" charset="0"/>
              </a:rPr>
              <a:t> </a:t>
            </a:r>
            <a:r>
              <a:rPr lang="en-US" altLang="en-US" sz="1900" dirty="0" err="1">
                <a:latin typeface="UTM Avo" panose="02040603050506020204" pitchFamily="18" charset="0"/>
              </a:rPr>
              <a:t>nở</a:t>
            </a:r>
            <a:r>
              <a:rPr lang="en-US" altLang="en-US" sz="1900" dirty="0">
                <a:latin typeface="UTM Avo" panose="02040603050506020204" pitchFamily="18" charset="0"/>
              </a:rPr>
              <a:t> </a:t>
            </a:r>
            <a:r>
              <a:rPr lang="en-US" altLang="en-US" sz="1900" dirty="0" err="1">
                <a:latin typeface="UTM Avo" panose="02040603050506020204" pitchFamily="18" charset="0"/>
              </a:rPr>
              <a:t>đều</a:t>
            </a:r>
            <a:r>
              <a:rPr lang="en-US" altLang="en-US" sz="1900" dirty="0">
                <a:latin typeface="UTM Avo" panose="02040603050506020204" pitchFamily="18" charset="0"/>
              </a:rPr>
              <a:t>, </a:t>
            </a:r>
            <a:r>
              <a:rPr lang="en-US" altLang="en-US" sz="1900" dirty="0" err="1">
                <a:latin typeface="UTM Avo" panose="02040603050506020204" pitchFamily="18" charset="0"/>
              </a:rPr>
              <a:t>chín</a:t>
            </a:r>
            <a:r>
              <a:rPr lang="en-US" altLang="en-US" sz="1900" dirty="0">
                <a:latin typeface="UTM Avo" panose="02040603050506020204" pitchFamily="18" charset="0"/>
              </a:rPr>
              <a:t> </a:t>
            </a:r>
            <a:r>
              <a:rPr lang="en-US" altLang="en-US" sz="1900" dirty="0" err="1">
                <a:latin typeface="UTM Avo" panose="02040603050506020204" pitchFamily="18" charset="0"/>
              </a:rPr>
              <a:t>như</a:t>
            </a:r>
            <a:r>
              <a:rPr lang="en-US" altLang="en-US" sz="1900" dirty="0">
                <a:latin typeface="UTM Avo" panose="02040603050506020204" pitchFamily="18" charset="0"/>
              </a:rPr>
              <a:t> </a:t>
            </a:r>
            <a:r>
              <a:rPr lang="en-US" altLang="en-US" sz="1900" dirty="0" err="1">
                <a:latin typeface="UTM Avo" panose="02040603050506020204" pitchFamily="18" charset="0"/>
              </a:rPr>
              <a:t>nồi</a:t>
            </a:r>
            <a:r>
              <a:rPr lang="en-US" altLang="en-US" sz="1900" dirty="0">
                <a:latin typeface="UTM Avo" panose="02040603050506020204" pitchFamily="18" charset="0"/>
              </a:rPr>
              <a:t> </a:t>
            </a:r>
            <a:r>
              <a:rPr lang="en-US" altLang="en-US" sz="1900" dirty="0" err="1">
                <a:latin typeface="UTM Avo" panose="02040603050506020204" pitchFamily="18" charset="0"/>
              </a:rPr>
              <a:t>cơm</a:t>
            </a:r>
            <a:r>
              <a:rPr lang="en-US" altLang="en-US" sz="1900" dirty="0">
                <a:latin typeface="UTM Avo" panose="02040603050506020204" pitchFamily="18" charset="0"/>
              </a:rPr>
              <a:t> </a:t>
            </a:r>
            <a:r>
              <a:rPr lang="en-US" altLang="en-US" sz="1900" dirty="0" err="1">
                <a:latin typeface="UTM Avo" panose="02040603050506020204" pitchFamily="18" charset="0"/>
              </a:rPr>
              <a:t>chín</a:t>
            </a:r>
            <a:r>
              <a:rPr lang="en-US" altLang="en-US" sz="1900" dirty="0">
                <a:latin typeface="UTM Avo" panose="02040603050506020204" pitchFamily="18" charset="0"/>
              </a:rPr>
              <a:t> </a:t>
            </a:r>
            <a:r>
              <a:rPr lang="en-US" altLang="en-US" sz="1900" dirty="0" err="1">
                <a:latin typeface="UTM Avo" panose="02040603050506020204" pitchFamily="18" charset="0"/>
              </a:rPr>
              <a:t>đội</a:t>
            </a:r>
            <a:r>
              <a:rPr lang="en-US" altLang="en-US" sz="1900" dirty="0">
                <a:latin typeface="UTM Avo" panose="02040603050506020204" pitchFamily="18" charset="0"/>
              </a:rPr>
              <a:t> </a:t>
            </a:r>
            <a:r>
              <a:rPr lang="en-US" altLang="en-US" sz="1900" dirty="0" err="1">
                <a:latin typeface="UTM Avo" panose="02040603050506020204" pitchFamily="18" charset="0"/>
              </a:rPr>
              <a:t>vung</a:t>
            </a:r>
            <a:r>
              <a:rPr lang="en-US" altLang="en-US" sz="1900" dirty="0">
                <a:latin typeface="UTM Avo" panose="02040603050506020204" pitchFamily="18" charset="0"/>
              </a:rPr>
              <a:t> </a:t>
            </a:r>
            <a:r>
              <a:rPr lang="en-US" altLang="en-US" sz="1900" dirty="0" err="1">
                <a:latin typeface="UTM Avo" panose="02040603050506020204" pitchFamily="18" charset="0"/>
              </a:rPr>
              <a:t>mà</a:t>
            </a:r>
            <a:r>
              <a:rPr lang="en-US" altLang="en-US" sz="1900" dirty="0">
                <a:latin typeface="UTM Avo" panose="02040603050506020204" pitchFamily="18" charset="0"/>
              </a:rPr>
              <a:t> </a:t>
            </a:r>
            <a:r>
              <a:rPr lang="en-US" altLang="en-US" sz="1900" dirty="0" err="1">
                <a:latin typeface="UTM Avo" panose="02040603050506020204" pitchFamily="18" charset="0"/>
              </a:rPr>
              <a:t>cười</a:t>
            </a:r>
            <a:r>
              <a:rPr lang="en-US" altLang="en-US" sz="1900" dirty="0">
                <a:latin typeface="UTM Avo" panose="02040603050506020204" pitchFamily="18" charset="0"/>
              </a:rPr>
              <a:t>, </a:t>
            </a:r>
            <a:r>
              <a:rPr lang="en-US" altLang="en-US" sz="1900" dirty="0" err="1">
                <a:latin typeface="UTM Avo" panose="02040603050506020204" pitchFamily="18" charset="0"/>
              </a:rPr>
              <a:t>trắng</a:t>
            </a:r>
            <a:r>
              <a:rPr lang="en-US" altLang="en-US" sz="1900" dirty="0">
                <a:latin typeface="UTM Avo" panose="02040603050506020204" pitchFamily="18" charset="0"/>
              </a:rPr>
              <a:t> </a:t>
            </a:r>
            <a:r>
              <a:rPr lang="en-US" altLang="en-US" sz="1900" dirty="0" err="1">
                <a:latin typeface="UTM Avo" panose="02040603050506020204" pitchFamily="18" charset="0"/>
              </a:rPr>
              <a:t>lóa</a:t>
            </a:r>
            <a:r>
              <a:rPr lang="en-US" altLang="en-US" sz="1900" dirty="0">
                <a:latin typeface="UTM Avo" panose="02040603050506020204" pitchFamily="18" charset="0"/>
              </a:rPr>
              <a:t>. </a:t>
            </a:r>
            <a:r>
              <a:rPr lang="en-US" altLang="en-US" sz="1900" dirty="0" err="1">
                <a:latin typeface="UTM Avo" panose="02040603050506020204" pitchFamily="18" charset="0"/>
              </a:rPr>
              <a:t>Cây</a:t>
            </a:r>
            <a:r>
              <a:rPr lang="en-US" altLang="en-US" sz="1900" dirty="0">
                <a:latin typeface="UTM Avo" panose="02040603050506020204" pitchFamily="18" charset="0"/>
              </a:rPr>
              <a:t> </a:t>
            </a:r>
            <a:r>
              <a:rPr lang="en-US" altLang="en-US" sz="1900" dirty="0" err="1">
                <a:latin typeface="UTM Avo" panose="02040603050506020204" pitchFamily="18" charset="0"/>
              </a:rPr>
              <a:t>gạo</a:t>
            </a:r>
            <a:r>
              <a:rPr lang="en-US" altLang="en-US" sz="1900" dirty="0">
                <a:latin typeface="UTM Avo" panose="02040603050506020204" pitchFamily="18" charset="0"/>
              </a:rPr>
              <a:t> </a:t>
            </a:r>
            <a:r>
              <a:rPr lang="en-US" altLang="en-US" sz="1900" dirty="0" err="1">
                <a:latin typeface="UTM Avo" panose="02040603050506020204" pitchFamily="18" charset="0"/>
              </a:rPr>
              <a:t>như</a:t>
            </a:r>
            <a:r>
              <a:rPr lang="en-US" altLang="en-US" sz="1900" dirty="0">
                <a:latin typeface="UTM Avo" panose="02040603050506020204" pitchFamily="18" charset="0"/>
              </a:rPr>
              <a:t> </a:t>
            </a:r>
            <a:r>
              <a:rPr lang="en-US" altLang="en-US" sz="1900" dirty="0" err="1">
                <a:latin typeface="UTM Avo" panose="02040603050506020204" pitchFamily="18" charset="0"/>
              </a:rPr>
              <a:t>treo</a:t>
            </a:r>
            <a:r>
              <a:rPr lang="en-US" altLang="en-US" sz="1900" dirty="0">
                <a:latin typeface="UTM Avo" panose="02040603050506020204" pitchFamily="18" charset="0"/>
              </a:rPr>
              <a:t> rung </a:t>
            </a:r>
            <a:r>
              <a:rPr lang="en-US" altLang="en-US" sz="1900" dirty="0" err="1">
                <a:latin typeface="UTM Avo" panose="02040603050506020204" pitchFamily="18" charset="0"/>
              </a:rPr>
              <a:t>rinh</a:t>
            </a:r>
            <a:r>
              <a:rPr lang="en-US" altLang="en-US" sz="1900" dirty="0">
                <a:latin typeface="UTM Avo" panose="02040603050506020204" pitchFamily="18" charset="0"/>
              </a:rPr>
              <a:t> </a:t>
            </a:r>
            <a:r>
              <a:rPr lang="en-US" altLang="en-US" sz="1900" dirty="0" err="1">
                <a:latin typeface="UTM Avo" panose="02040603050506020204" pitchFamily="18" charset="0"/>
              </a:rPr>
              <a:t>hàng</a:t>
            </a:r>
            <a:r>
              <a:rPr lang="en-US" altLang="en-US" sz="1900" dirty="0">
                <a:latin typeface="UTM Avo" panose="02040603050506020204" pitchFamily="18" charset="0"/>
              </a:rPr>
              <a:t> </a:t>
            </a:r>
            <a:r>
              <a:rPr lang="en-US" altLang="en-US" sz="1900" dirty="0" err="1">
                <a:latin typeface="UTM Avo" panose="02040603050506020204" pitchFamily="18" charset="0"/>
              </a:rPr>
              <a:t>ngàn</a:t>
            </a:r>
            <a:r>
              <a:rPr lang="en-US" altLang="en-US" sz="1900" dirty="0">
                <a:latin typeface="UTM Avo" panose="02040603050506020204" pitchFamily="18" charset="0"/>
              </a:rPr>
              <a:t> </a:t>
            </a:r>
            <a:r>
              <a:rPr lang="en-US" altLang="en-US" sz="1900" dirty="0" err="1">
                <a:latin typeface="UTM Avo" panose="02040603050506020204" pitchFamily="18" charset="0"/>
              </a:rPr>
              <a:t>nồi</a:t>
            </a:r>
            <a:r>
              <a:rPr lang="en-US" altLang="en-US" sz="1900" dirty="0">
                <a:latin typeface="UTM Avo" panose="02040603050506020204" pitchFamily="18" charset="0"/>
              </a:rPr>
              <a:t> </a:t>
            </a:r>
            <a:r>
              <a:rPr lang="en-US" altLang="en-US" sz="1900" dirty="0" err="1">
                <a:latin typeface="UTM Avo" panose="02040603050506020204" pitchFamily="18" charset="0"/>
              </a:rPr>
              <a:t>cơm</a:t>
            </a:r>
            <a:r>
              <a:rPr lang="en-US" altLang="en-US" sz="1900" dirty="0">
                <a:latin typeface="UTM Avo" panose="02040603050506020204" pitchFamily="18" charset="0"/>
              </a:rPr>
              <a:t> </a:t>
            </a:r>
            <a:r>
              <a:rPr lang="en-US" altLang="en-US" sz="1900" dirty="0" err="1">
                <a:latin typeface="UTM Avo" panose="02040603050506020204" pitchFamily="18" charset="0"/>
              </a:rPr>
              <a:t>gạo</a:t>
            </a:r>
            <a:r>
              <a:rPr lang="en-US" altLang="en-US" sz="1900" dirty="0">
                <a:latin typeface="UTM Avo" panose="02040603050506020204" pitchFamily="18" charset="0"/>
              </a:rPr>
              <a:t> </a:t>
            </a:r>
            <a:r>
              <a:rPr lang="en-US" altLang="en-US" sz="1900" dirty="0" err="1">
                <a:latin typeface="UTM Avo" panose="02040603050506020204" pitchFamily="18" charset="0"/>
              </a:rPr>
              <a:t>mới</a:t>
            </a:r>
            <a:r>
              <a:rPr lang="en-US" altLang="en-US" sz="1900" dirty="0">
                <a:latin typeface="UTM Avo" panose="02040603050506020204" pitchFamily="18" charset="0"/>
              </a:rPr>
              <a:t>.</a:t>
            </a:r>
          </a:p>
          <a:p>
            <a:pPr algn="just">
              <a:lnSpc>
                <a:spcPct val="120000"/>
              </a:lnSpc>
              <a:spcBef>
                <a:spcPct val="0"/>
              </a:spcBef>
              <a:buNone/>
            </a:pPr>
            <a:r>
              <a:rPr lang="en-US" altLang="en-US" sz="1900" i="1" dirty="0">
                <a:latin typeface="UTM Avo" panose="02040603050506020204" pitchFamily="18" charset="0"/>
              </a:rPr>
              <a:t>									Theo </a:t>
            </a:r>
            <a:r>
              <a:rPr lang="en-US" altLang="en-US" sz="1900" b="1" dirty="0" err="1">
                <a:latin typeface="UTM Avo" panose="02040603050506020204" pitchFamily="18" charset="0"/>
              </a:rPr>
              <a:t>Vũ</a:t>
            </a:r>
            <a:r>
              <a:rPr lang="en-US" altLang="en-US" sz="1900" b="1" dirty="0">
                <a:latin typeface="UTM Avo" panose="02040603050506020204" pitchFamily="18" charset="0"/>
              </a:rPr>
              <a:t> Tú Nam</a:t>
            </a:r>
            <a:endParaRPr lang="en-US" altLang="en-US" sz="1900" dirty="0">
              <a:latin typeface="UTM Avo" panose="02040603050506020204" pitchFamily="18" charset="0"/>
            </a:endParaRPr>
          </a:p>
        </p:txBody>
      </p:sp>
      <p:sp>
        <p:nvSpPr>
          <p:cNvPr id="23" name="Text Box 4">
            <a:extLst>
              <a:ext uri="{FF2B5EF4-FFF2-40B4-BE49-F238E27FC236}">
                <a16:creationId xmlns:a16="http://schemas.microsoft.com/office/drawing/2014/main" id="{406C022D-4425-4697-828F-9492328131B6}"/>
              </a:ext>
            </a:extLst>
          </p:cNvPr>
          <p:cNvSpPr txBox="1">
            <a:spLocks noChangeArrowheads="1"/>
          </p:cNvSpPr>
          <p:nvPr/>
        </p:nvSpPr>
        <p:spPr bwMode="auto">
          <a:xfrm>
            <a:off x="953621" y="1954552"/>
            <a:ext cx="4742329" cy="1763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120000"/>
              </a:lnSpc>
              <a:spcBef>
                <a:spcPct val="0"/>
              </a:spcBef>
              <a:buNone/>
            </a:pPr>
            <a:r>
              <a:rPr lang="en-US" altLang="en-US" sz="4800" dirty="0" err="1">
                <a:latin typeface="UTM Avo" panose="02040603050506020204" pitchFamily="18" charset="0"/>
              </a:rPr>
              <a:t>Tả</a:t>
            </a:r>
            <a:r>
              <a:rPr lang="en-US" altLang="en-US" sz="4800" dirty="0">
                <a:latin typeface="UTM Avo" panose="02040603050506020204" pitchFamily="18" charset="0"/>
              </a:rPr>
              <a:t> </a:t>
            </a:r>
            <a:r>
              <a:rPr lang="en-US" altLang="en-US" sz="4800" dirty="0" err="1">
                <a:latin typeface="UTM Avo" panose="02040603050506020204" pitchFamily="18" charset="0"/>
              </a:rPr>
              <a:t>cây</a:t>
            </a:r>
            <a:r>
              <a:rPr lang="en-US" altLang="en-US" sz="4800" dirty="0">
                <a:latin typeface="UTM Avo" panose="02040603050506020204" pitchFamily="18" charset="0"/>
              </a:rPr>
              <a:t> </a:t>
            </a:r>
            <a:r>
              <a:rPr lang="en-US" altLang="en-US" sz="4800" dirty="0" err="1">
                <a:latin typeface="UTM Avo" panose="02040603050506020204" pitchFamily="18" charset="0"/>
              </a:rPr>
              <a:t>gạo</a:t>
            </a:r>
            <a:r>
              <a:rPr lang="en-US" altLang="en-US" sz="4800" dirty="0">
                <a:latin typeface="UTM Avo" panose="02040603050506020204" pitchFamily="18" charset="0"/>
              </a:rPr>
              <a:t> </a:t>
            </a:r>
            <a:r>
              <a:rPr lang="en-US" altLang="en-US" sz="4800" dirty="0" err="1">
                <a:latin typeface="UTM Avo" panose="02040603050506020204" pitchFamily="18" charset="0"/>
              </a:rPr>
              <a:t>thời</a:t>
            </a:r>
            <a:r>
              <a:rPr lang="en-US" altLang="en-US" sz="4800" dirty="0">
                <a:latin typeface="UTM Avo" panose="02040603050506020204" pitchFamily="18" charset="0"/>
              </a:rPr>
              <a:t> </a:t>
            </a:r>
            <a:r>
              <a:rPr lang="en-US" altLang="en-US" sz="4800" dirty="0" err="1">
                <a:latin typeface="UTM Avo" panose="02040603050506020204" pitchFamily="18" charset="0"/>
              </a:rPr>
              <a:t>kì</a:t>
            </a:r>
            <a:r>
              <a:rPr lang="en-US" altLang="en-US" sz="4800" dirty="0">
                <a:latin typeface="UTM Avo" panose="02040603050506020204" pitchFamily="18" charset="0"/>
              </a:rPr>
              <a:t> </a:t>
            </a:r>
            <a:r>
              <a:rPr lang="en-US" altLang="en-US" sz="4800" dirty="0" err="1">
                <a:latin typeface="UTM Avo" panose="02040603050506020204" pitchFamily="18" charset="0"/>
              </a:rPr>
              <a:t>kết</a:t>
            </a:r>
            <a:r>
              <a:rPr lang="en-US" altLang="en-US" sz="4800" dirty="0">
                <a:latin typeface="UTM Avo" panose="02040603050506020204" pitchFamily="18" charset="0"/>
              </a:rPr>
              <a:t> </a:t>
            </a:r>
            <a:r>
              <a:rPr lang="en-US" altLang="en-US" sz="4800" dirty="0" err="1">
                <a:latin typeface="UTM Avo" panose="02040603050506020204" pitchFamily="18" charset="0"/>
              </a:rPr>
              <a:t>quả</a:t>
            </a:r>
            <a:endParaRPr lang="en-US" altLang="en-US" sz="4800" dirty="0">
              <a:latin typeface="UTM Avo" panose="02040603050506020204" pitchFamily="18" charset="0"/>
            </a:endParaRPr>
          </a:p>
        </p:txBody>
      </p:sp>
      <p:pic>
        <p:nvPicPr>
          <p:cNvPr id="24" name="Picture 23">
            <a:extLst>
              <a:ext uri="{FF2B5EF4-FFF2-40B4-BE49-F238E27FC236}">
                <a16:creationId xmlns:a16="http://schemas.microsoft.com/office/drawing/2014/main" id="{BDF5F412-8017-4057-B578-0CEB4675656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477001" y="1459110"/>
            <a:ext cx="4069422" cy="2649646"/>
          </a:xfrm>
          <a:prstGeom prst="rect">
            <a:avLst/>
          </a:prstGeom>
        </p:spPr>
      </p:pic>
      <p:pic>
        <p:nvPicPr>
          <p:cNvPr id="20" name="Picture 19">
            <a:extLst>
              <a:ext uri="{FF2B5EF4-FFF2-40B4-BE49-F238E27FC236}">
                <a16:creationId xmlns:a16="http://schemas.microsoft.com/office/drawing/2014/main" id="{0DE56FBC-A75D-4FB2-9954-15E1878C47B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44150" y="-181985"/>
            <a:ext cx="2228850" cy="2404929"/>
          </a:xfrm>
          <a:prstGeom prst="rect">
            <a:avLst/>
          </a:prstGeom>
        </p:spPr>
      </p:pic>
      <p:sp>
        <p:nvSpPr>
          <p:cNvPr id="18" name="TextBox 17">
            <a:extLst>
              <a:ext uri="{FF2B5EF4-FFF2-40B4-BE49-F238E27FC236}">
                <a16:creationId xmlns:a16="http://schemas.microsoft.com/office/drawing/2014/main" id="{07657422-FA48-47B2-B820-557871C01C21}"/>
              </a:ext>
            </a:extLst>
          </p:cNvPr>
          <p:cNvSpPr txBox="1"/>
          <p:nvPr/>
        </p:nvSpPr>
        <p:spPr>
          <a:xfrm>
            <a:off x="785379" y="843521"/>
            <a:ext cx="8735992" cy="477054"/>
          </a:xfrm>
          <a:prstGeom prst="rect">
            <a:avLst/>
          </a:prstGeom>
          <a:noFill/>
        </p:spPr>
        <p:txBody>
          <a:bodyPr wrap="square">
            <a:spAutoFit/>
          </a:bodyPr>
          <a:lstStyle/>
          <a:p>
            <a:pPr lvl="0" algn="just">
              <a:defRPr/>
            </a:pPr>
            <a:r>
              <a:rPr lang="en-US" sz="2500" b="1" i="1" kern="0" dirty="0">
                <a:solidFill>
                  <a:schemeClr val="tx2">
                    <a:lumMod val="75000"/>
                  </a:schemeClr>
                </a:solidFill>
                <a:latin typeface="UTM Avo" panose="02040603050506020204" pitchFamily="18" charset="0"/>
                <a:cs typeface="Arial" charset="0"/>
              </a:rPr>
              <a:t>3. Cho </a:t>
            </a:r>
            <a:r>
              <a:rPr lang="en-US" sz="2500" b="1" i="1" kern="0" dirty="0" err="1">
                <a:solidFill>
                  <a:schemeClr val="tx2">
                    <a:lumMod val="75000"/>
                  </a:schemeClr>
                </a:solidFill>
                <a:latin typeface="UTM Avo" panose="02040603050506020204" pitchFamily="18" charset="0"/>
                <a:cs typeface="Arial" charset="0"/>
              </a:rPr>
              <a:t>biết</a:t>
            </a:r>
            <a:r>
              <a:rPr lang="en-US" sz="2500" b="1" i="1" kern="0" dirty="0">
                <a:solidFill>
                  <a:schemeClr val="tx2">
                    <a:lumMod val="75000"/>
                  </a:schemeClr>
                </a:solidFill>
                <a:latin typeface="UTM Avo" panose="02040603050506020204" pitchFamily="18" charset="0"/>
                <a:cs typeface="Arial" charset="0"/>
              </a:rPr>
              <a:t> </a:t>
            </a:r>
            <a:r>
              <a:rPr lang="en-US" sz="2500" b="1" i="1" kern="0" dirty="0" err="1">
                <a:solidFill>
                  <a:schemeClr val="tx2">
                    <a:lumMod val="75000"/>
                  </a:schemeClr>
                </a:solidFill>
                <a:latin typeface="UTM Avo" panose="02040603050506020204" pitchFamily="18" charset="0"/>
                <a:cs typeface="Arial" charset="0"/>
              </a:rPr>
              <a:t>nội</a:t>
            </a:r>
            <a:r>
              <a:rPr lang="en-US" sz="2500" b="1" i="1" kern="0" dirty="0">
                <a:solidFill>
                  <a:schemeClr val="tx2">
                    <a:lumMod val="75000"/>
                  </a:schemeClr>
                </a:solidFill>
                <a:latin typeface="UTM Avo" panose="02040603050506020204" pitchFamily="18" charset="0"/>
                <a:cs typeface="Arial" charset="0"/>
              </a:rPr>
              <a:t> dung </a:t>
            </a:r>
            <a:r>
              <a:rPr lang="en-US" sz="2500" b="1" i="1" kern="0" dirty="0" err="1">
                <a:solidFill>
                  <a:schemeClr val="tx2">
                    <a:lumMod val="75000"/>
                  </a:schemeClr>
                </a:solidFill>
                <a:latin typeface="UTM Avo" panose="02040603050506020204" pitchFamily="18" charset="0"/>
                <a:cs typeface="Arial" charset="0"/>
              </a:rPr>
              <a:t>chính</a:t>
            </a:r>
            <a:r>
              <a:rPr lang="en-US" sz="2500" b="1" i="1" kern="0" dirty="0">
                <a:solidFill>
                  <a:schemeClr val="tx2">
                    <a:lumMod val="75000"/>
                  </a:schemeClr>
                </a:solidFill>
                <a:latin typeface="UTM Avo" panose="02040603050506020204" pitchFamily="18" charset="0"/>
                <a:cs typeface="Arial" charset="0"/>
              </a:rPr>
              <a:t> </a:t>
            </a:r>
            <a:r>
              <a:rPr lang="en-US" sz="2500" b="1" i="1" kern="0" dirty="0" err="1">
                <a:solidFill>
                  <a:schemeClr val="tx2">
                    <a:lumMod val="75000"/>
                  </a:schemeClr>
                </a:solidFill>
                <a:latin typeface="UTM Avo" panose="02040603050506020204" pitchFamily="18" charset="0"/>
                <a:cs typeface="Arial" charset="0"/>
              </a:rPr>
              <a:t>của</a:t>
            </a:r>
            <a:r>
              <a:rPr lang="en-US" sz="2500" b="1" i="1" kern="0" dirty="0">
                <a:solidFill>
                  <a:schemeClr val="tx2">
                    <a:lumMod val="75000"/>
                  </a:schemeClr>
                </a:solidFill>
                <a:latin typeface="UTM Avo" panose="02040603050506020204" pitchFamily="18" charset="0"/>
                <a:cs typeface="Arial" charset="0"/>
              </a:rPr>
              <a:t> </a:t>
            </a:r>
            <a:r>
              <a:rPr lang="en-US" sz="2500" b="1" i="1" kern="0" dirty="0" err="1">
                <a:solidFill>
                  <a:schemeClr val="tx2">
                    <a:lumMod val="75000"/>
                  </a:schemeClr>
                </a:solidFill>
                <a:latin typeface="UTM Avo" panose="02040603050506020204" pitchFamily="18" charset="0"/>
                <a:cs typeface="Arial" charset="0"/>
              </a:rPr>
              <a:t>mỗi</a:t>
            </a:r>
            <a:r>
              <a:rPr lang="en-US" sz="2500" b="1" i="1" kern="0" dirty="0">
                <a:solidFill>
                  <a:schemeClr val="tx2">
                    <a:lumMod val="75000"/>
                  </a:schemeClr>
                </a:solidFill>
                <a:latin typeface="UTM Avo" panose="02040603050506020204" pitchFamily="18" charset="0"/>
                <a:cs typeface="Arial" charset="0"/>
              </a:rPr>
              <a:t> </a:t>
            </a:r>
            <a:r>
              <a:rPr lang="en-US" sz="2500" b="1" i="1" kern="0" dirty="0" err="1">
                <a:solidFill>
                  <a:schemeClr val="tx2">
                    <a:lumMod val="75000"/>
                  </a:schemeClr>
                </a:solidFill>
                <a:latin typeface="UTM Avo" panose="02040603050506020204" pitchFamily="18" charset="0"/>
                <a:cs typeface="Arial" charset="0"/>
              </a:rPr>
              <a:t>đoạn</a:t>
            </a:r>
            <a:r>
              <a:rPr lang="en-US" sz="2500" b="1" i="1" kern="0" dirty="0">
                <a:solidFill>
                  <a:schemeClr val="tx2">
                    <a:lumMod val="75000"/>
                  </a:schemeClr>
                </a:solidFill>
                <a:latin typeface="UTM Avo" panose="02040603050506020204" pitchFamily="18" charset="0"/>
                <a:cs typeface="Arial" charset="0"/>
              </a:rPr>
              <a:t> </a:t>
            </a:r>
            <a:r>
              <a:rPr lang="en-US" sz="2500" b="1" i="1" kern="0" dirty="0" err="1">
                <a:solidFill>
                  <a:schemeClr val="tx2">
                    <a:lumMod val="75000"/>
                  </a:schemeClr>
                </a:solidFill>
                <a:latin typeface="UTM Avo" panose="02040603050506020204" pitchFamily="18" charset="0"/>
                <a:cs typeface="Arial" charset="0"/>
              </a:rPr>
              <a:t>văn</a:t>
            </a:r>
            <a:r>
              <a:rPr lang="en-US" sz="2500" b="1" i="1" kern="0" dirty="0">
                <a:solidFill>
                  <a:schemeClr val="tx2">
                    <a:lumMod val="75000"/>
                  </a:schemeClr>
                </a:solidFill>
                <a:latin typeface="UTM Avo" panose="02040603050506020204" pitchFamily="18" charset="0"/>
                <a:cs typeface="Arial" charset="0"/>
              </a:rPr>
              <a:t> </a:t>
            </a:r>
            <a:r>
              <a:rPr lang="en-US" sz="2500" b="1" i="1" kern="0" dirty="0" err="1">
                <a:solidFill>
                  <a:schemeClr val="tx2">
                    <a:lumMod val="75000"/>
                  </a:schemeClr>
                </a:solidFill>
                <a:latin typeface="UTM Avo" panose="02040603050506020204" pitchFamily="18" charset="0"/>
                <a:cs typeface="Arial" charset="0"/>
              </a:rPr>
              <a:t>là</a:t>
            </a:r>
            <a:r>
              <a:rPr lang="en-US" sz="2500" b="1" i="1" kern="0" dirty="0">
                <a:solidFill>
                  <a:schemeClr val="tx2">
                    <a:lumMod val="75000"/>
                  </a:schemeClr>
                </a:solidFill>
                <a:latin typeface="UTM Avo" panose="02040603050506020204" pitchFamily="18" charset="0"/>
                <a:cs typeface="Arial" charset="0"/>
              </a:rPr>
              <a:t> </a:t>
            </a:r>
            <a:r>
              <a:rPr lang="en-US" sz="2500" b="1" i="1" kern="0" dirty="0" err="1">
                <a:solidFill>
                  <a:schemeClr val="tx2">
                    <a:lumMod val="75000"/>
                  </a:schemeClr>
                </a:solidFill>
                <a:latin typeface="UTM Avo" panose="02040603050506020204" pitchFamily="18" charset="0"/>
                <a:cs typeface="Arial" charset="0"/>
              </a:rPr>
              <a:t>gì</a:t>
            </a:r>
            <a:r>
              <a:rPr lang="en-US" sz="2500" b="1" i="1" kern="0" dirty="0">
                <a:solidFill>
                  <a:schemeClr val="tx2">
                    <a:lumMod val="75000"/>
                  </a:schemeClr>
                </a:solidFill>
                <a:latin typeface="UTM Avo" panose="02040603050506020204" pitchFamily="18" charset="0"/>
                <a:cs typeface="Arial" charset="0"/>
              </a:rPr>
              <a:t>.</a:t>
            </a:r>
            <a:endParaRPr lang="en-US" sz="2500" b="1" i="1" kern="0" dirty="0">
              <a:solidFill>
                <a:srgbClr val="FF0000"/>
              </a:solidFill>
              <a:latin typeface="UTM Avo" panose="02040603050506020204" pitchFamily="18" charset="0"/>
              <a:cs typeface="Times New Roman" pitchFamily="18" charset="0"/>
            </a:endParaRPr>
          </a:p>
        </p:txBody>
      </p:sp>
      <p:cxnSp>
        <p:nvCxnSpPr>
          <p:cNvPr id="21" name="Straight Connector 20">
            <a:extLst>
              <a:ext uri="{FF2B5EF4-FFF2-40B4-BE49-F238E27FC236}">
                <a16:creationId xmlns:a16="http://schemas.microsoft.com/office/drawing/2014/main" id="{E2AF9172-79A4-43A5-878C-B1CF52000FF6}"/>
              </a:ext>
            </a:extLst>
          </p:cNvPr>
          <p:cNvCxnSpPr>
            <a:cxnSpLocks/>
          </p:cNvCxnSpPr>
          <p:nvPr/>
        </p:nvCxnSpPr>
        <p:spPr>
          <a:xfrm>
            <a:off x="6894287" y="4615543"/>
            <a:ext cx="4528456"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BD658A34-F11D-42F6-BFB4-B9D33D91DD19}"/>
              </a:ext>
            </a:extLst>
          </p:cNvPr>
          <p:cNvCxnSpPr>
            <a:cxnSpLocks/>
          </p:cNvCxnSpPr>
          <p:nvPr/>
        </p:nvCxnSpPr>
        <p:spPr>
          <a:xfrm>
            <a:off x="740230" y="4963886"/>
            <a:ext cx="3788227"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77401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with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 calcmode="lin" valueType="num">
                                      <p:cBhvr>
                                        <p:cTn id="7" dur="1000" fill="hold"/>
                                        <p:tgtEl>
                                          <p:spTgt spid="14">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14">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14">
                                            <p:txEl>
                                              <p:pRg st="0" end="0"/>
                                            </p:txEl>
                                          </p:spTgt>
                                        </p:tgtEl>
                                      </p:cBhvr>
                                    </p:animEffect>
                                  </p:childTnLst>
                                </p:cTn>
                              </p:par>
                              <p:par>
                                <p:cTn id="10" presetID="29" presetClass="entr" presetSubtype="0" fill="hold" nodeType="with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 calcmode="lin" valueType="num">
                                      <p:cBhvr>
                                        <p:cTn id="12" dur="1000" fill="hold"/>
                                        <p:tgtEl>
                                          <p:spTgt spid="14">
                                            <p:txEl>
                                              <p:pRg st="1" end="1"/>
                                            </p:txEl>
                                          </p:spTgt>
                                        </p:tgtEl>
                                        <p:attrNameLst>
                                          <p:attrName>ppt_x</p:attrName>
                                        </p:attrNameLst>
                                      </p:cBhvr>
                                      <p:tavLst>
                                        <p:tav tm="0">
                                          <p:val>
                                            <p:strVal val="#ppt_x-.2"/>
                                          </p:val>
                                        </p:tav>
                                        <p:tav tm="100000">
                                          <p:val>
                                            <p:strVal val="#ppt_x"/>
                                          </p:val>
                                        </p:tav>
                                      </p:tavLst>
                                    </p:anim>
                                    <p:anim calcmode="lin" valueType="num">
                                      <p:cBhvr>
                                        <p:cTn id="13" dur="1000" fill="hold"/>
                                        <p:tgtEl>
                                          <p:spTgt spid="14">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4">
                                            <p:txEl>
                                              <p:pRg st="1" end="1"/>
                                            </p:txEl>
                                          </p:spTgt>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ipe(left)">
                                      <p:cBhvr>
                                        <p:cTn id="22" dur="500"/>
                                        <p:tgtEl>
                                          <p:spTgt spid="21"/>
                                        </p:tgtEl>
                                      </p:cBhvr>
                                    </p:animEffect>
                                  </p:childTnLst>
                                </p:cTn>
                              </p:par>
                            </p:childTnLst>
                          </p:cTn>
                        </p:par>
                        <p:par>
                          <p:cTn id="23" fill="hold">
                            <p:stCondLst>
                              <p:cond delay="500"/>
                            </p:stCondLst>
                            <p:childTnLst>
                              <p:par>
                                <p:cTn id="24" presetID="22" presetClass="entr" presetSubtype="8" fill="hold" nodeType="after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wipe(left)">
                                      <p:cBhvr>
                                        <p:cTn id="26" dur="500"/>
                                        <p:tgtEl>
                                          <p:spTgt spid="25"/>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barn(inVertical)">
                                      <p:cBhvr>
                                        <p:cTn id="31" dur="500"/>
                                        <p:tgtEl>
                                          <p:spTgt spid="23"/>
                                        </p:tgtEl>
                                      </p:cBhvr>
                                    </p:animEffect>
                                  </p:childTnLst>
                                </p:cTn>
                              </p:par>
                            </p:childTnLst>
                          </p:cTn>
                        </p:par>
                        <p:par>
                          <p:cTn id="32" fill="hold">
                            <p:stCondLst>
                              <p:cond delay="500"/>
                            </p:stCondLst>
                            <p:childTnLst>
                              <p:par>
                                <p:cTn id="33" presetID="16" presetClass="entr" presetSubtype="21" fill="hold" nodeType="after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barn(inVertical)">
                                      <p:cBhvr>
                                        <p:cTn id="3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40138" y="742960"/>
            <a:ext cx="7918262" cy="1323439"/>
          </a:xfrm>
          <a:prstGeom prst="rect">
            <a:avLst/>
          </a:prstGeom>
        </p:spPr>
        <p:txBody>
          <a:bodyPr wrap="square">
            <a:spAutoFit/>
          </a:bodyPr>
          <a:lstStyle/>
          <a:p>
            <a:pPr lvl="0" algn="ctr">
              <a:defRPr/>
            </a:pPr>
            <a:r>
              <a:rPr lang="en-US" sz="8000" b="1" kern="0" dirty="0">
                <a:solidFill>
                  <a:srgbClr val="C00000"/>
                </a:solidFill>
                <a:effectLst>
                  <a:outerShdw blurRad="50800" dist="38100" dir="2700000" algn="tl" rotWithShape="0">
                    <a:prstClr val="black">
                      <a:alpha val="40000"/>
                    </a:prstClr>
                  </a:outerShdw>
                </a:effectLst>
                <a:latin typeface="UTM Bitsumishi Pro" panose="02040603050506020204" pitchFamily="18" charset="0"/>
                <a:cs typeface="Arial" charset="0"/>
              </a:rPr>
              <a:t>GHI NHỚ</a:t>
            </a:r>
            <a:endParaRPr lang="en-US" sz="8000" b="1" kern="0" dirty="0">
              <a:solidFill>
                <a:srgbClr val="C00000"/>
              </a:solidFill>
              <a:effectLst>
                <a:outerShdw blurRad="50800" dist="38100" dir="2700000" algn="tl" rotWithShape="0">
                  <a:prstClr val="black">
                    <a:alpha val="40000"/>
                  </a:prstClr>
                </a:outerShdw>
              </a:effectLst>
              <a:latin typeface="UTM Bitsumishi Pro" panose="02040603050506020204" pitchFamily="18" charset="0"/>
              <a:cs typeface="Times New Roman" pitchFamily="18"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flipH="1">
            <a:off x="334546" y="3230951"/>
            <a:ext cx="2950409" cy="2950409"/>
          </a:xfrm>
          <a:prstGeom prst="rect">
            <a:avLst/>
          </a:prstGeom>
        </p:spPr>
      </p:pic>
      <p:sp>
        <p:nvSpPr>
          <p:cNvPr id="4" name="Text Box 4">
            <a:extLst>
              <a:ext uri="{FF2B5EF4-FFF2-40B4-BE49-F238E27FC236}">
                <a16:creationId xmlns:a16="http://schemas.microsoft.com/office/drawing/2014/main" id="{6D6577FA-5635-442A-8AE3-52A7772C376C}"/>
              </a:ext>
            </a:extLst>
          </p:cNvPr>
          <p:cNvSpPr txBox="1">
            <a:spLocks noChangeArrowheads="1"/>
          </p:cNvSpPr>
          <p:nvPr/>
        </p:nvSpPr>
        <p:spPr bwMode="auto">
          <a:xfrm>
            <a:off x="2782421" y="1954552"/>
            <a:ext cx="8571379" cy="4161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lnSpc>
                <a:spcPct val="120000"/>
              </a:lnSpc>
              <a:spcBef>
                <a:spcPct val="0"/>
              </a:spcBef>
              <a:buNone/>
            </a:pPr>
            <a:r>
              <a:rPr lang="en-US" altLang="en-US" dirty="0" err="1">
                <a:latin typeface="UTM Avo" panose="02040603050506020204" pitchFamily="18" charset="0"/>
              </a:rPr>
              <a:t>Trong</a:t>
            </a:r>
            <a:r>
              <a:rPr lang="en-US" altLang="en-US" dirty="0">
                <a:latin typeface="UTM Avo" panose="02040603050506020204" pitchFamily="18" charset="0"/>
              </a:rPr>
              <a:t> </a:t>
            </a:r>
            <a:r>
              <a:rPr lang="en-US" altLang="en-US" dirty="0" err="1">
                <a:latin typeface="UTM Avo" panose="02040603050506020204" pitchFamily="18" charset="0"/>
              </a:rPr>
              <a:t>bài</a:t>
            </a:r>
            <a:r>
              <a:rPr lang="en-US" altLang="en-US" dirty="0">
                <a:latin typeface="UTM Avo" panose="02040603050506020204" pitchFamily="18" charset="0"/>
              </a:rPr>
              <a:t> </a:t>
            </a:r>
            <a:r>
              <a:rPr lang="en-US" altLang="en-US" dirty="0" err="1">
                <a:latin typeface="UTM Avo" panose="02040603050506020204" pitchFamily="18" charset="0"/>
              </a:rPr>
              <a:t>văn</a:t>
            </a:r>
            <a:r>
              <a:rPr lang="en-US" altLang="en-US" dirty="0">
                <a:latin typeface="UTM Avo" panose="02040603050506020204" pitchFamily="18" charset="0"/>
              </a:rPr>
              <a:t> </a:t>
            </a:r>
            <a:r>
              <a:rPr lang="en-US" altLang="en-US" dirty="0" err="1">
                <a:latin typeface="UTM Avo" panose="02040603050506020204" pitchFamily="18" charset="0"/>
              </a:rPr>
              <a:t>miêu</a:t>
            </a:r>
            <a:r>
              <a:rPr lang="en-US" altLang="en-US" dirty="0">
                <a:latin typeface="UTM Avo" panose="02040603050506020204" pitchFamily="18" charset="0"/>
              </a:rPr>
              <a:t> </a:t>
            </a:r>
            <a:r>
              <a:rPr lang="en-US" altLang="en-US" dirty="0" err="1">
                <a:latin typeface="UTM Avo" panose="02040603050506020204" pitchFamily="18" charset="0"/>
              </a:rPr>
              <a:t>tả</a:t>
            </a:r>
            <a:r>
              <a:rPr lang="en-US" altLang="en-US" dirty="0">
                <a:latin typeface="UTM Avo" panose="02040603050506020204" pitchFamily="18" charset="0"/>
              </a:rPr>
              <a:t> </a:t>
            </a:r>
            <a:r>
              <a:rPr lang="en-US" altLang="en-US" dirty="0" err="1">
                <a:latin typeface="UTM Avo" panose="02040603050506020204" pitchFamily="18" charset="0"/>
              </a:rPr>
              <a:t>cây</a:t>
            </a:r>
            <a:r>
              <a:rPr lang="en-US" altLang="en-US" dirty="0">
                <a:latin typeface="UTM Avo" panose="02040603050506020204" pitchFamily="18" charset="0"/>
              </a:rPr>
              <a:t> </a:t>
            </a:r>
            <a:r>
              <a:rPr lang="en-US" altLang="en-US" dirty="0" err="1">
                <a:latin typeface="UTM Avo" panose="02040603050506020204" pitchFamily="18" charset="0"/>
              </a:rPr>
              <a:t>cối</a:t>
            </a:r>
            <a:r>
              <a:rPr lang="en-US" altLang="en-US" dirty="0">
                <a:latin typeface="UTM Avo" panose="02040603050506020204" pitchFamily="18" charset="0"/>
              </a:rPr>
              <a:t>:</a:t>
            </a:r>
          </a:p>
          <a:p>
            <a:pPr algn="just">
              <a:lnSpc>
                <a:spcPct val="120000"/>
              </a:lnSpc>
              <a:spcBef>
                <a:spcPct val="0"/>
              </a:spcBef>
              <a:buNone/>
            </a:pPr>
            <a:r>
              <a:rPr lang="en-US" altLang="en-US" dirty="0">
                <a:latin typeface="UTM Avo" panose="02040603050506020204" pitchFamily="18" charset="0"/>
              </a:rPr>
              <a:t>	1. </a:t>
            </a:r>
            <a:r>
              <a:rPr lang="en-US" altLang="en-US" dirty="0" err="1">
                <a:latin typeface="UTM Avo" panose="02040603050506020204" pitchFamily="18" charset="0"/>
              </a:rPr>
              <a:t>Mỗi</a:t>
            </a:r>
            <a:r>
              <a:rPr lang="en-US" altLang="en-US" dirty="0">
                <a:latin typeface="UTM Avo" panose="02040603050506020204" pitchFamily="18" charset="0"/>
              </a:rPr>
              <a:t> </a:t>
            </a:r>
            <a:r>
              <a:rPr lang="en-US" altLang="en-US" dirty="0" err="1">
                <a:latin typeface="UTM Avo" panose="02040603050506020204" pitchFamily="18" charset="0"/>
              </a:rPr>
              <a:t>đoạn</a:t>
            </a:r>
            <a:r>
              <a:rPr lang="en-US" altLang="en-US" dirty="0">
                <a:latin typeface="UTM Avo" panose="02040603050506020204" pitchFamily="18" charset="0"/>
              </a:rPr>
              <a:t> </a:t>
            </a:r>
            <a:r>
              <a:rPr lang="en-US" altLang="en-US" dirty="0" err="1">
                <a:latin typeface="UTM Avo" panose="02040603050506020204" pitchFamily="18" charset="0"/>
              </a:rPr>
              <a:t>văn</a:t>
            </a:r>
            <a:r>
              <a:rPr lang="en-US" altLang="en-US" dirty="0">
                <a:latin typeface="UTM Avo" panose="02040603050506020204" pitchFamily="18" charset="0"/>
              </a:rPr>
              <a:t> </a:t>
            </a:r>
            <a:r>
              <a:rPr lang="en-US" altLang="en-US" dirty="0" err="1">
                <a:latin typeface="UTM Avo" panose="02040603050506020204" pitchFamily="18" charset="0"/>
              </a:rPr>
              <a:t>có</a:t>
            </a:r>
            <a:r>
              <a:rPr lang="en-US" altLang="en-US" dirty="0">
                <a:latin typeface="UTM Avo" panose="02040603050506020204" pitchFamily="18" charset="0"/>
              </a:rPr>
              <a:t> </a:t>
            </a:r>
            <a:r>
              <a:rPr lang="en-US" altLang="en-US" dirty="0" err="1">
                <a:latin typeface="UTM Avo" panose="02040603050506020204" pitchFamily="18" charset="0"/>
              </a:rPr>
              <a:t>nội</a:t>
            </a:r>
            <a:r>
              <a:rPr lang="en-US" altLang="en-US" dirty="0">
                <a:latin typeface="UTM Avo" panose="02040603050506020204" pitchFamily="18" charset="0"/>
              </a:rPr>
              <a:t> dung </a:t>
            </a:r>
            <a:r>
              <a:rPr lang="en-US" altLang="en-US" dirty="0" err="1">
                <a:latin typeface="UTM Avo" panose="02040603050506020204" pitchFamily="18" charset="0"/>
              </a:rPr>
              <a:t>nhất</a:t>
            </a:r>
            <a:r>
              <a:rPr lang="en-US" altLang="en-US" dirty="0">
                <a:latin typeface="UTM Avo" panose="02040603050506020204" pitchFamily="18" charset="0"/>
              </a:rPr>
              <a:t> </a:t>
            </a:r>
            <a:r>
              <a:rPr lang="en-US" altLang="en-US" dirty="0" err="1">
                <a:latin typeface="UTM Avo" panose="02040603050506020204" pitchFamily="18" charset="0"/>
              </a:rPr>
              <a:t>định</a:t>
            </a:r>
            <a:r>
              <a:rPr lang="en-US" altLang="en-US" dirty="0">
                <a:latin typeface="UTM Avo" panose="02040603050506020204" pitchFamily="18" charset="0"/>
              </a:rPr>
              <a:t>, </a:t>
            </a:r>
            <a:r>
              <a:rPr lang="en-US" altLang="en-US" dirty="0" err="1">
                <a:latin typeface="UTM Avo" panose="02040603050506020204" pitchFamily="18" charset="0"/>
              </a:rPr>
              <a:t>chẳng</a:t>
            </a:r>
            <a:r>
              <a:rPr lang="en-US" altLang="en-US" dirty="0">
                <a:latin typeface="UTM Avo" panose="02040603050506020204" pitchFamily="18" charset="0"/>
              </a:rPr>
              <a:t> </a:t>
            </a:r>
            <a:r>
              <a:rPr lang="en-US" altLang="en-US" dirty="0" err="1">
                <a:latin typeface="UTM Avo" panose="02040603050506020204" pitchFamily="18" charset="0"/>
              </a:rPr>
              <a:t>hạn</a:t>
            </a:r>
            <a:r>
              <a:rPr lang="en-US" altLang="en-US" dirty="0">
                <a:latin typeface="UTM Avo" panose="02040603050506020204" pitchFamily="18" charset="0"/>
              </a:rPr>
              <a:t>: </a:t>
            </a:r>
            <a:r>
              <a:rPr lang="en-US" altLang="en-US" dirty="0" err="1">
                <a:latin typeface="UTM Avo" panose="02040603050506020204" pitchFamily="18" charset="0"/>
              </a:rPr>
              <a:t>tả</a:t>
            </a:r>
            <a:r>
              <a:rPr lang="en-US" altLang="en-US" dirty="0">
                <a:latin typeface="UTM Avo" panose="02040603050506020204" pitchFamily="18" charset="0"/>
              </a:rPr>
              <a:t> bao </a:t>
            </a:r>
            <a:r>
              <a:rPr lang="en-US" altLang="en-US" dirty="0" err="1">
                <a:latin typeface="UTM Avo" panose="02040603050506020204" pitchFamily="18" charset="0"/>
              </a:rPr>
              <a:t>quát</a:t>
            </a:r>
            <a:r>
              <a:rPr lang="en-US" altLang="en-US" dirty="0">
                <a:latin typeface="UTM Avo" panose="02040603050506020204" pitchFamily="18" charset="0"/>
              </a:rPr>
              <a:t>, </a:t>
            </a:r>
            <a:r>
              <a:rPr lang="en-US" altLang="en-US" dirty="0" err="1">
                <a:latin typeface="UTM Avo" panose="02040603050506020204" pitchFamily="18" charset="0"/>
              </a:rPr>
              <a:t>tả</a:t>
            </a:r>
            <a:r>
              <a:rPr lang="en-US" altLang="en-US" dirty="0">
                <a:latin typeface="UTM Avo" panose="02040603050506020204" pitchFamily="18" charset="0"/>
              </a:rPr>
              <a:t> </a:t>
            </a:r>
            <a:r>
              <a:rPr lang="en-US" altLang="en-US" dirty="0" err="1">
                <a:latin typeface="UTM Avo" panose="02040603050506020204" pitchFamily="18" charset="0"/>
              </a:rPr>
              <a:t>từng</a:t>
            </a:r>
            <a:r>
              <a:rPr lang="en-US" altLang="en-US" dirty="0">
                <a:latin typeface="UTM Avo" panose="02040603050506020204" pitchFamily="18" charset="0"/>
              </a:rPr>
              <a:t> </a:t>
            </a:r>
            <a:r>
              <a:rPr lang="en-US" altLang="en-US" dirty="0" err="1">
                <a:latin typeface="UTM Avo" panose="02040603050506020204" pitchFamily="18" charset="0"/>
              </a:rPr>
              <a:t>bộ</a:t>
            </a:r>
            <a:r>
              <a:rPr lang="en-US" altLang="en-US" dirty="0">
                <a:latin typeface="UTM Avo" panose="02040603050506020204" pitchFamily="18" charset="0"/>
              </a:rPr>
              <a:t> </a:t>
            </a:r>
            <a:r>
              <a:rPr lang="en-US" altLang="en-US" dirty="0" err="1">
                <a:latin typeface="UTM Avo" panose="02040603050506020204" pitchFamily="18" charset="0"/>
              </a:rPr>
              <a:t>phận</a:t>
            </a:r>
            <a:r>
              <a:rPr lang="en-US" altLang="en-US" dirty="0">
                <a:latin typeface="UTM Avo" panose="02040603050506020204" pitchFamily="18" charset="0"/>
              </a:rPr>
              <a:t> </a:t>
            </a:r>
            <a:r>
              <a:rPr lang="en-US" altLang="en-US" dirty="0" err="1">
                <a:latin typeface="UTM Avo" panose="02040603050506020204" pitchFamily="18" charset="0"/>
              </a:rPr>
              <a:t>của</a:t>
            </a:r>
            <a:r>
              <a:rPr lang="en-US" altLang="en-US" dirty="0">
                <a:latin typeface="UTM Avo" panose="02040603050506020204" pitchFamily="18" charset="0"/>
              </a:rPr>
              <a:t> </a:t>
            </a:r>
            <a:r>
              <a:rPr lang="en-US" altLang="en-US" dirty="0" err="1">
                <a:latin typeface="UTM Avo" panose="02040603050506020204" pitchFamily="18" charset="0"/>
              </a:rPr>
              <a:t>cây</a:t>
            </a:r>
            <a:r>
              <a:rPr lang="en-US" altLang="en-US" dirty="0">
                <a:latin typeface="UTM Avo" panose="02040603050506020204" pitchFamily="18" charset="0"/>
              </a:rPr>
              <a:t> </a:t>
            </a:r>
            <a:r>
              <a:rPr lang="en-US" altLang="en-US" dirty="0" err="1">
                <a:latin typeface="UTM Avo" panose="02040603050506020204" pitchFamily="18" charset="0"/>
              </a:rPr>
              <a:t>hoặc</a:t>
            </a:r>
            <a:r>
              <a:rPr lang="en-US" altLang="en-US" dirty="0">
                <a:latin typeface="UTM Avo" panose="02040603050506020204" pitchFamily="18" charset="0"/>
              </a:rPr>
              <a:t> </a:t>
            </a:r>
            <a:r>
              <a:rPr lang="en-US" altLang="en-US" dirty="0" err="1">
                <a:latin typeface="UTM Avo" panose="02040603050506020204" pitchFamily="18" charset="0"/>
              </a:rPr>
              <a:t>tả</a:t>
            </a:r>
            <a:r>
              <a:rPr lang="en-US" altLang="en-US" dirty="0">
                <a:latin typeface="UTM Avo" panose="02040603050506020204" pitchFamily="18" charset="0"/>
              </a:rPr>
              <a:t> </a:t>
            </a:r>
            <a:r>
              <a:rPr lang="en-US" altLang="en-US" dirty="0" err="1">
                <a:latin typeface="UTM Avo" panose="02040603050506020204" pitchFamily="18" charset="0"/>
              </a:rPr>
              <a:t>cây</a:t>
            </a:r>
            <a:r>
              <a:rPr lang="en-US" altLang="en-US" dirty="0">
                <a:latin typeface="UTM Avo" panose="02040603050506020204" pitchFamily="18" charset="0"/>
              </a:rPr>
              <a:t> </a:t>
            </a:r>
            <a:r>
              <a:rPr lang="en-US" altLang="en-US" dirty="0" err="1">
                <a:latin typeface="UTM Avo" panose="02040603050506020204" pitchFamily="18" charset="0"/>
              </a:rPr>
              <a:t>theo</a:t>
            </a:r>
            <a:r>
              <a:rPr lang="en-US" altLang="en-US" dirty="0">
                <a:latin typeface="UTM Avo" panose="02040603050506020204" pitchFamily="18" charset="0"/>
              </a:rPr>
              <a:t> </a:t>
            </a:r>
            <a:r>
              <a:rPr lang="en-US" altLang="en-US" dirty="0" err="1">
                <a:latin typeface="UTM Avo" panose="02040603050506020204" pitchFamily="18" charset="0"/>
              </a:rPr>
              <a:t>từng</a:t>
            </a:r>
            <a:r>
              <a:rPr lang="en-US" altLang="en-US" dirty="0">
                <a:latin typeface="UTM Avo" panose="02040603050506020204" pitchFamily="18" charset="0"/>
              </a:rPr>
              <a:t> </a:t>
            </a:r>
            <a:r>
              <a:rPr lang="en-US" altLang="en-US" dirty="0" err="1">
                <a:latin typeface="UTM Avo" panose="02040603050506020204" pitchFamily="18" charset="0"/>
              </a:rPr>
              <a:t>mùa</a:t>
            </a:r>
            <a:r>
              <a:rPr lang="en-US" altLang="en-US" dirty="0">
                <a:latin typeface="UTM Avo" panose="02040603050506020204" pitchFamily="18" charset="0"/>
              </a:rPr>
              <a:t>, </a:t>
            </a:r>
            <a:r>
              <a:rPr lang="en-US" altLang="en-US" dirty="0" err="1">
                <a:latin typeface="UTM Avo" panose="02040603050506020204" pitchFamily="18" charset="0"/>
              </a:rPr>
              <a:t>từng</a:t>
            </a:r>
            <a:r>
              <a:rPr lang="en-US" altLang="en-US" dirty="0">
                <a:latin typeface="UTM Avo" panose="02040603050506020204" pitchFamily="18" charset="0"/>
              </a:rPr>
              <a:t> </a:t>
            </a:r>
            <a:r>
              <a:rPr lang="en-US" altLang="en-US" dirty="0" err="1">
                <a:latin typeface="UTM Avo" panose="02040603050506020204" pitchFamily="18" charset="0"/>
              </a:rPr>
              <a:t>thời</a:t>
            </a:r>
            <a:r>
              <a:rPr lang="en-US" altLang="en-US" dirty="0">
                <a:latin typeface="UTM Avo" panose="02040603050506020204" pitchFamily="18" charset="0"/>
              </a:rPr>
              <a:t> </a:t>
            </a:r>
            <a:r>
              <a:rPr lang="en-US" altLang="en-US" dirty="0" err="1">
                <a:latin typeface="UTM Avo" panose="02040603050506020204" pitchFamily="18" charset="0"/>
              </a:rPr>
              <a:t>kì</a:t>
            </a:r>
            <a:r>
              <a:rPr lang="en-US" altLang="en-US" dirty="0">
                <a:latin typeface="UTM Avo" panose="02040603050506020204" pitchFamily="18" charset="0"/>
              </a:rPr>
              <a:t> </a:t>
            </a:r>
            <a:r>
              <a:rPr lang="en-US" altLang="en-US" dirty="0" err="1">
                <a:latin typeface="UTM Avo" panose="02040603050506020204" pitchFamily="18" charset="0"/>
              </a:rPr>
              <a:t>phát</a:t>
            </a:r>
            <a:r>
              <a:rPr lang="en-US" altLang="en-US" dirty="0">
                <a:latin typeface="UTM Avo" panose="02040603050506020204" pitchFamily="18" charset="0"/>
              </a:rPr>
              <a:t> </a:t>
            </a:r>
            <a:r>
              <a:rPr lang="en-US" altLang="en-US" dirty="0" err="1">
                <a:latin typeface="UTM Avo" panose="02040603050506020204" pitchFamily="18" charset="0"/>
              </a:rPr>
              <a:t>triển</a:t>
            </a:r>
            <a:r>
              <a:rPr lang="en-US" altLang="en-US" dirty="0">
                <a:latin typeface="UTM Avo" panose="02040603050506020204" pitchFamily="18" charset="0"/>
              </a:rPr>
              <a:t>,…</a:t>
            </a:r>
          </a:p>
          <a:p>
            <a:pPr algn="just">
              <a:lnSpc>
                <a:spcPct val="120000"/>
              </a:lnSpc>
              <a:spcBef>
                <a:spcPct val="0"/>
              </a:spcBef>
              <a:buNone/>
            </a:pPr>
            <a:r>
              <a:rPr lang="en-US" altLang="en-US" dirty="0">
                <a:latin typeface="UTM Avo" panose="02040603050506020204" pitchFamily="18" charset="0"/>
              </a:rPr>
              <a:t>	2. Khi </a:t>
            </a:r>
            <a:r>
              <a:rPr lang="en-US" altLang="en-US" dirty="0" err="1">
                <a:latin typeface="UTM Avo" panose="02040603050506020204" pitchFamily="18" charset="0"/>
              </a:rPr>
              <a:t>viết</a:t>
            </a:r>
            <a:r>
              <a:rPr lang="en-US" altLang="en-US" dirty="0">
                <a:latin typeface="UTM Avo" panose="02040603050506020204" pitchFamily="18" charset="0"/>
              </a:rPr>
              <a:t>, </a:t>
            </a:r>
            <a:r>
              <a:rPr lang="en-US" altLang="en-US" dirty="0" err="1">
                <a:latin typeface="UTM Avo" panose="02040603050506020204" pitchFamily="18" charset="0"/>
              </a:rPr>
              <a:t>hết</a:t>
            </a:r>
            <a:r>
              <a:rPr lang="en-US" altLang="en-US" dirty="0">
                <a:latin typeface="UTM Avo" panose="02040603050506020204" pitchFamily="18" charset="0"/>
              </a:rPr>
              <a:t> </a:t>
            </a:r>
            <a:r>
              <a:rPr lang="en-US" altLang="en-US" dirty="0" err="1">
                <a:latin typeface="UTM Avo" panose="02040603050506020204" pitchFamily="18" charset="0"/>
              </a:rPr>
              <a:t>mỗi</a:t>
            </a:r>
            <a:r>
              <a:rPr lang="en-US" altLang="en-US" dirty="0">
                <a:latin typeface="UTM Avo" panose="02040603050506020204" pitchFamily="18" charset="0"/>
              </a:rPr>
              <a:t> </a:t>
            </a:r>
            <a:r>
              <a:rPr lang="en-US" altLang="en-US" dirty="0" err="1">
                <a:latin typeface="UTM Avo" panose="02040603050506020204" pitchFamily="18" charset="0"/>
              </a:rPr>
              <a:t>đoạn</a:t>
            </a:r>
            <a:r>
              <a:rPr lang="en-US" altLang="en-US" dirty="0">
                <a:latin typeface="UTM Avo" panose="02040603050506020204" pitchFamily="18" charset="0"/>
              </a:rPr>
              <a:t> </a:t>
            </a:r>
            <a:r>
              <a:rPr lang="en-US" altLang="en-US" dirty="0" err="1">
                <a:latin typeface="UTM Avo" panose="02040603050506020204" pitchFamily="18" charset="0"/>
              </a:rPr>
              <a:t>văn</a:t>
            </a:r>
            <a:r>
              <a:rPr lang="en-US" altLang="en-US" dirty="0">
                <a:latin typeface="UTM Avo" panose="02040603050506020204" pitchFamily="18" charset="0"/>
              </a:rPr>
              <a:t> </a:t>
            </a:r>
            <a:r>
              <a:rPr lang="en-US" altLang="en-US" dirty="0" err="1">
                <a:latin typeface="UTM Avo" panose="02040603050506020204" pitchFamily="18" charset="0"/>
              </a:rPr>
              <a:t>cần</a:t>
            </a:r>
            <a:r>
              <a:rPr lang="en-US" altLang="en-US" dirty="0">
                <a:latin typeface="UTM Avo" panose="02040603050506020204" pitchFamily="18" charset="0"/>
              </a:rPr>
              <a:t> </a:t>
            </a:r>
            <a:r>
              <a:rPr lang="en-US" altLang="en-US" dirty="0" err="1">
                <a:latin typeface="UTM Avo" panose="02040603050506020204" pitchFamily="18" charset="0"/>
              </a:rPr>
              <a:t>xuống</a:t>
            </a:r>
            <a:r>
              <a:rPr lang="en-US" altLang="en-US" dirty="0">
                <a:latin typeface="UTM Avo" panose="02040603050506020204" pitchFamily="18" charset="0"/>
              </a:rPr>
              <a:t> </a:t>
            </a:r>
            <a:r>
              <a:rPr lang="en-US" altLang="en-US" dirty="0" err="1">
                <a:latin typeface="UTM Avo" panose="02040603050506020204" pitchFamily="18" charset="0"/>
              </a:rPr>
              <a:t>dòng</a:t>
            </a:r>
            <a:r>
              <a:rPr lang="en-US" altLang="en-US" dirty="0">
                <a:latin typeface="UTM Avo" panose="02040603050506020204" pitchFamily="18" charset="0"/>
              </a:rPr>
              <a:t>.</a:t>
            </a:r>
          </a:p>
        </p:txBody>
      </p:sp>
    </p:spTree>
    <p:extLst>
      <p:ext uri="{BB962C8B-B14F-4D97-AF65-F5344CB8AC3E}">
        <p14:creationId xmlns:p14="http://schemas.microsoft.com/office/powerpoint/2010/main" val="25138667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组 7"/>
          <p:cNvPicPr>
            <a:picLocks noChangeAspect="1"/>
          </p:cNvPicPr>
          <p:nvPr/>
        </p:nvPicPr>
        <p:blipFill>
          <a:blip r:embed="rId2"/>
          <a:stretch>
            <a:fillRect/>
          </a:stretch>
        </p:blipFill>
        <p:spPr>
          <a:xfrm rot="16200000" flipH="1">
            <a:off x="2668270" y="-2667000"/>
            <a:ext cx="6856730" cy="12192000"/>
          </a:xfrm>
          <a:prstGeom prst="rect">
            <a:avLst/>
          </a:prstGeom>
        </p:spPr>
      </p:pic>
      <p:grpSp>
        <p:nvGrpSpPr>
          <p:cNvPr id="71" name="组合 53"/>
          <p:cNvGrpSpPr/>
          <p:nvPr/>
        </p:nvGrpSpPr>
        <p:grpSpPr>
          <a:xfrm>
            <a:off x="-198120" y="-70962"/>
            <a:ext cx="12390120" cy="3055620"/>
            <a:chOff x="-167" y="0"/>
            <a:chExt cx="19512" cy="4812"/>
          </a:xfrm>
        </p:grpSpPr>
        <p:pic>
          <p:nvPicPr>
            <p:cNvPr id="72" name="图片 42" descr="组 6"/>
            <p:cNvPicPr>
              <a:picLocks noChangeAspect="1"/>
            </p:cNvPicPr>
            <p:nvPr/>
          </p:nvPicPr>
          <p:blipFill>
            <a:blip r:embed="rId3"/>
            <a:stretch>
              <a:fillRect/>
            </a:stretch>
          </p:blipFill>
          <p:spPr>
            <a:xfrm flipH="1">
              <a:off x="11059" y="0"/>
              <a:ext cx="8286" cy="4812"/>
            </a:xfrm>
            <a:prstGeom prst="rect">
              <a:avLst/>
            </a:prstGeom>
          </p:spPr>
        </p:pic>
        <p:pic>
          <p:nvPicPr>
            <p:cNvPr id="73" name="图片 40" descr="组 6"/>
            <p:cNvPicPr>
              <a:picLocks noChangeAspect="1"/>
            </p:cNvPicPr>
            <p:nvPr/>
          </p:nvPicPr>
          <p:blipFill>
            <a:blip r:embed="rId3"/>
            <a:stretch>
              <a:fillRect/>
            </a:stretch>
          </p:blipFill>
          <p:spPr>
            <a:xfrm>
              <a:off x="-167" y="0"/>
              <a:ext cx="8286" cy="4812"/>
            </a:xfrm>
            <a:prstGeom prst="rect">
              <a:avLst/>
            </a:prstGeom>
          </p:spPr>
        </p:pic>
      </p:grpSp>
      <p:grpSp>
        <p:nvGrpSpPr>
          <p:cNvPr id="49" name="Group 48">
            <a:extLst>
              <a:ext uri="{FF2B5EF4-FFF2-40B4-BE49-F238E27FC236}">
                <a16:creationId xmlns:a16="http://schemas.microsoft.com/office/drawing/2014/main" id="{E54166A1-EB5E-4F21-B551-A40531470C96}"/>
              </a:ext>
            </a:extLst>
          </p:cNvPr>
          <p:cNvGrpSpPr/>
          <p:nvPr/>
        </p:nvGrpSpPr>
        <p:grpSpPr>
          <a:xfrm>
            <a:off x="1127021" y="629919"/>
            <a:ext cx="8631976" cy="5598160"/>
            <a:chOff x="1903944" y="1681689"/>
            <a:chExt cx="8574797" cy="5598160"/>
          </a:xfrm>
        </p:grpSpPr>
        <p:pic>
          <p:nvPicPr>
            <p:cNvPr id="50" name="图片 5">
              <a:extLst>
                <a:ext uri="{FF2B5EF4-FFF2-40B4-BE49-F238E27FC236}">
                  <a16:creationId xmlns:a16="http://schemas.microsoft.com/office/drawing/2014/main" id="{4177299E-9BF1-49FF-8880-73942A6097F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3944" y="1681689"/>
              <a:ext cx="8574797" cy="5598160"/>
            </a:xfrm>
            <a:prstGeom prst="rect">
              <a:avLst/>
            </a:prstGeom>
          </p:spPr>
        </p:pic>
        <p:grpSp>
          <p:nvGrpSpPr>
            <p:cNvPr id="51" name="组合 12">
              <a:extLst>
                <a:ext uri="{FF2B5EF4-FFF2-40B4-BE49-F238E27FC236}">
                  <a16:creationId xmlns:a16="http://schemas.microsoft.com/office/drawing/2014/main" id="{EB700A6E-55FA-400F-842B-5812F4FB1D60}"/>
                </a:ext>
              </a:extLst>
            </p:cNvPr>
            <p:cNvGrpSpPr/>
            <p:nvPr/>
          </p:nvGrpSpPr>
          <p:grpSpPr>
            <a:xfrm>
              <a:off x="4017819" y="3857645"/>
              <a:ext cx="4930341" cy="1634631"/>
              <a:chOff x="2871223" y="821673"/>
              <a:chExt cx="4763547" cy="1634631"/>
            </a:xfrm>
          </p:grpSpPr>
          <p:sp>
            <p:nvSpPr>
              <p:cNvPr id="66" name="矩形 8">
                <a:extLst>
                  <a:ext uri="{FF2B5EF4-FFF2-40B4-BE49-F238E27FC236}">
                    <a16:creationId xmlns:a16="http://schemas.microsoft.com/office/drawing/2014/main" id="{DA22254A-A799-40C9-B770-624458B1EC6E}"/>
                  </a:ext>
                </a:extLst>
              </p:cNvPr>
              <p:cNvSpPr/>
              <p:nvPr/>
            </p:nvSpPr>
            <p:spPr>
              <a:xfrm>
                <a:off x="2871223" y="821673"/>
                <a:ext cx="4763547" cy="1200329"/>
              </a:xfrm>
              <a:prstGeom prst="rect">
                <a:avLst/>
              </a:prstGeom>
              <a:effectLst>
                <a:outerShdw blurRad="50800" dist="38100" dir="2700000" algn="tl" rotWithShape="0">
                  <a:prstClr val="black">
                    <a:alpha val="40000"/>
                  </a:prstClr>
                </a:outerShdw>
              </a:effectLst>
            </p:spPr>
            <p:txBody>
              <a:bodyPr wrap="none">
                <a:spAutoFit/>
              </a:bodyPr>
              <a:lstStyle/>
              <a:p>
                <a:pPr lvl="0" algn="ctr"/>
                <a:r>
                  <a:rPr lang="en-US" altLang="zh-CN" sz="7200" dirty="0" err="1">
                    <a:solidFill>
                      <a:srgbClr val="FFFF00"/>
                    </a:solidFill>
                    <a:effectLst>
                      <a:glow rad="63500">
                        <a:schemeClr val="accent4">
                          <a:satMod val="175000"/>
                          <a:alpha val="40000"/>
                        </a:schemeClr>
                      </a:glow>
                    </a:effectLst>
                    <a:latin typeface="UTM Guanine" panose="02040603050506020204" pitchFamily="18" charset="0"/>
                    <a:ea typeface="字魂27号-布丁体" panose="00000505000000000000" pitchFamily="2" charset="-122"/>
                  </a:rPr>
                  <a:t>Luyện</a:t>
                </a:r>
                <a:r>
                  <a:rPr lang="en-US" altLang="zh-CN" sz="7200" dirty="0">
                    <a:solidFill>
                      <a:srgbClr val="FFFF00"/>
                    </a:solidFill>
                    <a:effectLst>
                      <a:glow rad="63500">
                        <a:schemeClr val="accent4">
                          <a:satMod val="175000"/>
                          <a:alpha val="40000"/>
                        </a:schemeClr>
                      </a:glow>
                    </a:effectLst>
                    <a:latin typeface="UTM Guanine" panose="02040603050506020204" pitchFamily="18" charset="0"/>
                    <a:ea typeface="字魂27号-布丁体" panose="00000505000000000000" pitchFamily="2" charset="-122"/>
                  </a:rPr>
                  <a:t> </a:t>
                </a:r>
                <a:r>
                  <a:rPr lang="en-US" altLang="zh-CN" sz="7200" dirty="0" err="1">
                    <a:solidFill>
                      <a:srgbClr val="FFFF00"/>
                    </a:solidFill>
                    <a:effectLst>
                      <a:glow rad="63500">
                        <a:schemeClr val="accent4">
                          <a:satMod val="175000"/>
                          <a:alpha val="40000"/>
                        </a:schemeClr>
                      </a:glow>
                    </a:effectLst>
                    <a:latin typeface="UTM Guanine" panose="02040603050506020204" pitchFamily="18" charset="0"/>
                    <a:ea typeface="字魂27号-布丁体" panose="00000505000000000000" pitchFamily="2" charset="-122"/>
                  </a:rPr>
                  <a:t>tập</a:t>
                </a:r>
                <a:endParaRPr lang="zh-CN" altLang="en-US" sz="7200" dirty="0">
                  <a:solidFill>
                    <a:srgbClr val="FFFF00"/>
                  </a:solidFill>
                  <a:effectLst>
                    <a:glow rad="63500">
                      <a:schemeClr val="accent4">
                        <a:satMod val="175000"/>
                        <a:alpha val="40000"/>
                      </a:schemeClr>
                    </a:glow>
                  </a:effectLst>
                  <a:latin typeface="UTM Guanine" panose="02040603050506020204" pitchFamily="18" charset="0"/>
                  <a:ea typeface="字魂27号-布丁体" panose="00000505000000000000" pitchFamily="2" charset="-122"/>
                </a:endParaRPr>
              </a:p>
            </p:txBody>
          </p:sp>
          <p:grpSp>
            <p:nvGrpSpPr>
              <p:cNvPr id="55" name="组合 9">
                <a:extLst>
                  <a:ext uri="{FF2B5EF4-FFF2-40B4-BE49-F238E27FC236}">
                    <a16:creationId xmlns:a16="http://schemas.microsoft.com/office/drawing/2014/main" id="{BF606C32-ED8B-4E8D-9B93-91EA24B2D993}"/>
                  </a:ext>
                </a:extLst>
              </p:cNvPr>
              <p:cNvGrpSpPr/>
              <p:nvPr/>
            </p:nvGrpSpPr>
            <p:grpSpPr>
              <a:xfrm>
                <a:off x="3583560" y="873043"/>
                <a:ext cx="178482" cy="1583261"/>
                <a:chOff x="3771007" y="1083236"/>
                <a:chExt cx="178482" cy="1583261"/>
              </a:xfrm>
            </p:grpSpPr>
            <p:sp>
              <p:nvSpPr>
                <p:cNvPr id="63" name="矩形 10">
                  <a:extLst>
                    <a:ext uri="{FF2B5EF4-FFF2-40B4-BE49-F238E27FC236}">
                      <a16:creationId xmlns:a16="http://schemas.microsoft.com/office/drawing/2014/main" id="{0A585FB5-5645-4238-9891-79A3353E3EC8}"/>
                    </a:ext>
                  </a:extLst>
                </p:cNvPr>
                <p:cNvSpPr/>
                <p:nvPr/>
              </p:nvSpPr>
              <p:spPr>
                <a:xfrm>
                  <a:off x="3771007" y="1083236"/>
                  <a:ext cx="178482" cy="1569660"/>
                </a:xfrm>
                <a:prstGeom prst="rect">
                  <a:avLst/>
                </a:prstGeom>
              </p:spPr>
              <p:txBody>
                <a:bodyPr wrap="none">
                  <a:spAutoFit/>
                </a:bodyPr>
                <a:lstStyle/>
                <a:p>
                  <a:pPr lvl="0"/>
                  <a:endParaRPr lang="zh-CN" altLang="en-US" sz="9600" dirty="0">
                    <a:ln w="152400">
                      <a:solidFill>
                        <a:schemeClr val="bg1"/>
                      </a:solidFill>
                    </a:ln>
                    <a:solidFill>
                      <a:schemeClr val="bg1"/>
                    </a:solidFill>
                    <a:effectLst>
                      <a:innerShdw blurRad="63500" dist="50800" dir="13500000">
                        <a:prstClr val="black">
                          <a:alpha val="50000"/>
                        </a:prstClr>
                      </a:innerShdw>
                    </a:effectLst>
                    <a:latin typeface="UTM Guanine" panose="02040603050506020204" pitchFamily="18" charset="0"/>
                    <a:ea typeface="字魂27号-布丁体" panose="00000505000000000000" pitchFamily="2" charset="-122"/>
                  </a:endParaRPr>
                </a:p>
              </p:txBody>
            </p:sp>
            <p:sp>
              <p:nvSpPr>
                <p:cNvPr id="64" name="矩形 11">
                  <a:extLst>
                    <a:ext uri="{FF2B5EF4-FFF2-40B4-BE49-F238E27FC236}">
                      <a16:creationId xmlns:a16="http://schemas.microsoft.com/office/drawing/2014/main" id="{689EA033-6E8E-4551-B77D-0CA76AE9F7CF}"/>
                    </a:ext>
                  </a:extLst>
                </p:cNvPr>
                <p:cNvSpPr/>
                <p:nvPr/>
              </p:nvSpPr>
              <p:spPr>
                <a:xfrm>
                  <a:off x="3771007" y="1096837"/>
                  <a:ext cx="178482" cy="1569660"/>
                </a:xfrm>
                <a:prstGeom prst="rect">
                  <a:avLst/>
                </a:prstGeom>
              </p:spPr>
              <p:txBody>
                <a:bodyPr wrap="none">
                  <a:spAutoFit/>
                </a:bodyPr>
                <a:lstStyle/>
                <a:p>
                  <a:pPr lvl="0"/>
                  <a:endParaRPr lang="zh-CN" altLang="en-US" sz="9600" dirty="0">
                    <a:gradFill flip="none" rotWithShape="1">
                      <a:gsLst>
                        <a:gs pos="67000">
                          <a:srgbClr val="5997D0"/>
                        </a:gs>
                        <a:gs pos="0">
                          <a:srgbClr val="FF99CC"/>
                        </a:gs>
                        <a:gs pos="100000">
                          <a:srgbClr val="8DC9ED"/>
                        </a:gs>
                      </a:gsLst>
                      <a:lin ang="5400000" scaled="1"/>
                      <a:tileRect/>
                    </a:gradFill>
                    <a:effectLst/>
                    <a:latin typeface="UTM Guanine" panose="02040603050506020204" pitchFamily="18" charset="0"/>
                    <a:ea typeface="字魂27号-布丁体" panose="00000505000000000000" pitchFamily="2" charset="-122"/>
                  </a:endParaRPr>
                </a:p>
              </p:txBody>
            </p:sp>
          </p:grpSp>
        </p:grpSp>
      </p:grpSp>
      <p:pic>
        <p:nvPicPr>
          <p:cNvPr id="75" name="图片 22" descr="组 9"/>
          <p:cNvPicPr>
            <a:picLocks noChangeAspect="1"/>
          </p:cNvPicPr>
          <p:nvPr/>
        </p:nvPicPr>
        <p:blipFill>
          <a:blip r:embed="rId5"/>
          <a:srcRect t="49373"/>
          <a:stretch>
            <a:fillRect/>
          </a:stretch>
        </p:blipFill>
        <p:spPr>
          <a:xfrm rot="5400000" flipH="1">
            <a:off x="752314" y="1371472"/>
            <a:ext cx="4718337" cy="6253444"/>
          </a:xfrm>
          <a:prstGeom prst="rect">
            <a:avLst/>
          </a:prstGeom>
        </p:spPr>
      </p:pic>
      <p:pic>
        <p:nvPicPr>
          <p:cNvPr id="77" name="图片 21" descr="组 9"/>
          <p:cNvPicPr>
            <a:picLocks noChangeAspect="1"/>
          </p:cNvPicPr>
          <p:nvPr/>
        </p:nvPicPr>
        <p:blipFill>
          <a:blip r:embed="rId5"/>
          <a:srcRect t="49373"/>
          <a:stretch>
            <a:fillRect/>
          </a:stretch>
        </p:blipFill>
        <p:spPr>
          <a:xfrm rot="16200000">
            <a:off x="6033728" y="682581"/>
            <a:ext cx="5310787" cy="7038777"/>
          </a:xfrm>
          <a:prstGeom prst="rect">
            <a:avLst/>
          </a:prstGeom>
        </p:spPr>
      </p:pic>
      <p:sp>
        <p:nvSpPr>
          <p:cNvPr id="15" name="Rectangle 14">
            <a:extLst>
              <a:ext uri="{FF2B5EF4-FFF2-40B4-BE49-F238E27FC236}">
                <a16:creationId xmlns:a16="http://schemas.microsoft.com/office/drawing/2014/main" id="{0A90FF13-E9F1-41AD-90BB-D2C03A94AF2F}"/>
              </a:ext>
            </a:extLst>
          </p:cNvPr>
          <p:cNvSpPr/>
          <p:nvPr/>
        </p:nvSpPr>
        <p:spPr>
          <a:xfrm>
            <a:off x="-41275" y="0"/>
            <a:ext cx="1025345" cy="461665"/>
          </a:xfrm>
          <a:prstGeom prst="rect">
            <a:avLst/>
          </a:prstGeom>
          <a:noFill/>
        </p:spPr>
        <p:txBody>
          <a:bodyPr wrap="none" lIns="91440" tIns="45720" rIns="91440" bIns="45720">
            <a:spAutoFit/>
          </a:bodyPr>
          <a:lstStyle/>
          <a:p>
            <a:pPr algn="ctr"/>
            <a:r>
              <a:rPr lang="en-US" sz="2400" b="0" cap="none" spc="0" dirty="0">
                <a:ln w="0"/>
                <a:solidFill>
                  <a:srgbClr val="7DD9A4"/>
                </a:solidFill>
                <a:effectLst>
                  <a:reflection blurRad="6350" stA="53000" endA="300" endPos="35500" dir="5400000" sy="-90000" algn="bl" rotWithShape="0"/>
                </a:effectLst>
                <a:latin typeface="UVN Banh Mi" pitchFamily="2" charset="0"/>
              </a:rPr>
              <a:t>KTUTS</a:t>
            </a:r>
          </a:p>
        </p:txBody>
      </p:sp>
    </p:spTree>
    <p:extLst>
      <p:ext uri="{BB962C8B-B14F-4D97-AF65-F5344CB8AC3E}">
        <p14:creationId xmlns:p14="http://schemas.microsoft.com/office/powerpoint/2010/main" val="28423102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p:cTn id="7" dur="1000" fill="hold"/>
                                        <p:tgtEl>
                                          <p:spTgt spid="49"/>
                                        </p:tgtEl>
                                        <p:attrNameLst>
                                          <p:attrName>ppt_w</p:attrName>
                                        </p:attrNameLst>
                                      </p:cBhvr>
                                      <p:tavLst>
                                        <p:tav tm="0">
                                          <p:val>
                                            <p:fltVal val="0"/>
                                          </p:val>
                                        </p:tav>
                                        <p:tav tm="100000">
                                          <p:val>
                                            <p:strVal val="#ppt_w"/>
                                          </p:val>
                                        </p:tav>
                                      </p:tavLst>
                                    </p:anim>
                                    <p:anim calcmode="lin" valueType="num">
                                      <p:cBhvr>
                                        <p:cTn id="8" dur="1000" fill="hold"/>
                                        <p:tgtEl>
                                          <p:spTgt spid="49"/>
                                        </p:tgtEl>
                                        <p:attrNameLst>
                                          <p:attrName>ppt_h</p:attrName>
                                        </p:attrNameLst>
                                      </p:cBhvr>
                                      <p:tavLst>
                                        <p:tav tm="0">
                                          <p:val>
                                            <p:fltVal val="0"/>
                                          </p:val>
                                        </p:tav>
                                        <p:tav tm="100000">
                                          <p:val>
                                            <p:strVal val="#ppt_h"/>
                                          </p:val>
                                        </p:tav>
                                      </p:tavLst>
                                    </p:anim>
                                  </p:childTnLst>
                                </p:cTn>
                              </p:par>
                            </p:childTnLst>
                          </p:cTn>
                        </p:par>
                        <p:par>
                          <p:cTn id="9" fill="hold">
                            <p:stCondLst>
                              <p:cond delay="1000"/>
                            </p:stCondLst>
                            <p:childTnLst>
                              <p:par>
                                <p:cTn id="10" presetID="32" presetClass="emph" presetSubtype="0" repeatCount="indefinite" fill="hold" nodeType="afterEffect">
                                  <p:stCondLst>
                                    <p:cond delay="0"/>
                                  </p:stCondLst>
                                  <p:childTnLst>
                                    <p:animRot by="120000">
                                      <p:cBhvr>
                                        <p:cTn id="11" dur="100" fill="hold">
                                          <p:stCondLst>
                                            <p:cond delay="0"/>
                                          </p:stCondLst>
                                        </p:cTn>
                                        <p:tgtEl>
                                          <p:spTgt spid="49"/>
                                        </p:tgtEl>
                                        <p:attrNameLst>
                                          <p:attrName>r</p:attrName>
                                        </p:attrNameLst>
                                      </p:cBhvr>
                                    </p:animRot>
                                    <p:animRot by="-240000">
                                      <p:cBhvr>
                                        <p:cTn id="12" dur="200" fill="hold">
                                          <p:stCondLst>
                                            <p:cond delay="200"/>
                                          </p:stCondLst>
                                        </p:cTn>
                                        <p:tgtEl>
                                          <p:spTgt spid="49"/>
                                        </p:tgtEl>
                                        <p:attrNameLst>
                                          <p:attrName>r</p:attrName>
                                        </p:attrNameLst>
                                      </p:cBhvr>
                                    </p:animRot>
                                    <p:animRot by="240000">
                                      <p:cBhvr>
                                        <p:cTn id="13" dur="200" fill="hold">
                                          <p:stCondLst>
                                            <p:cond delay="400"/>
                                          </p:stCondLst>
                                        </p:cTn>
                                        <p:tgtEl>
                                          <p:spTgt spid="49"/>
                                        </p:tgtEl>
                                        <p:attrNameLst>
                                          <p:attrName>r</p:attrName>
                                        </p:attrNameLst>
                                      </p:cBhvr>
                                    </p:animRot>
                                    <p:animRot by="-240000">
                                      <p:cBhvr>
                                        <p:cTn id="14" dur="200" fill="hold">
                                          <p:stCondLst>
                                            <p:cond delay="600"/>
                                          </p:stCondLst>
                                        </p:cTn>
                                        <p:tgtEl>
                                          <p:spTgt spid="49"/>
                                        </p:tgtEl>
                                        <p:attrNameLst>
                                          <p:attrName>r</p:attrName>
                                        </p:attrNameLst>
                                      </p:cBhvr>
                                    </p:animRot>
                                    <p:animRot by="120000">
                                      <p:cBhvr>
                                        <p:cTn id="15" dur="200" fill="hold">
                                          <p:stCondLst>
                                            <p:cond delay="800"/>
                                          </p:stCondLst>
                                        </p:cTn>
                                        <p:tgtEl>
                                          <p:spTgt spid="49"/>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47" presetClass="entr" presetSubtype="0" fill="hold" nodeType="clickEffect">
                                  <p:stCondLst>
                                    <p:cond delay="0"/>
                                  </p:stCondLst>
                                  <p:childTnLst>
                                    <p:set>
                                      <p:cBhvr>
                                        <p:cTn id="19" dur="1" fill="hold">
                                          <p:stCondLst>
                                            <p:cond delay="0"/>
                                          </p:stCondLst>
                                        </p:cTn>
                                        <p:tgtEl>
                                          <p:spTgt spid="71"/>
                                        </p:tgtEl>
                                        <p:attrNameLst>
                                          <p:attrName>style.visibility</p:attrName>
                                        </p:attrNameLst>
                                      </p:cBhvr>
                                      <p:to>
                                        <p:strVal val="visible"/>
                                      </p:to>
                                    </p:set>
                                    <p:animEffect transition="in" filter="fade">
                                      <p:cBhvr>
                                        <p:cTn id="20" dur="1000"/>
                                        <p:tgtEl>
                                          <p:spTgt spid="71"/>
                                        </p:tgtEl>
                                      </p:cBhvr>
                                    </p:animEffect>
                                    <p:anim calcmode="lin" valueType="num">
                                      <p:cBhvr>
                                        <p:cTn id="21" dur="1000" fill="hold"/>
                                        <p:tgtEl>
                                          <p:spTgt spid="71"/>
                                        </p:tgtEl>
                                        <p:attrNameLst>
                                          <p:attrName>ppt_x</p:attrName>
                                        </p:attrNameLst>
                                      </p:cBhvr>
                                      <p:tavLst>
                                        <p:tav tm="0">
                                          <p:val>
                                            <p:strVal val="#ppt_x"/>
                                          </p:val>
                                        </p:tav>
                                        <p:tav tm="100000">
                                          <p:val>
                                            <p:strVal val="#ppt_x"/>
                                          </p:val>
                                        </p:tav>
                                      </p:tavLst>
                                    </p:anim>
                                    <p:anim calcmode="lin" valueType="num">
                                      <p:cBhvr>
                                        <p:cTn id="22" dur="1000" fill="hold"/>
                                        <p:tgtEl>
                                          <p:spTgt spid="7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557995C-A29A-4F3B-9681-487B9D40E4A6}"/>
              </a:ext>
            </a:extLst>
          </p:cNvPr>
          <p:cNvSpPr txBox="1"/>
          <p:nvPr/>
        </p:nvSpPr>
        <p:spPr>
          <a:xfrm>
            <a:off x="784748" y="849595"/>
            <a:ext cx="10542894" cy="861774"/>
          </a:xfrm>
          <a:prstGeom prst="rect">
            <a:avLst/>
          </a:prstGeom>
          <a:noFill/>
        </p:spPr>
        <p:txBody>
          <a:bodyPr wrap="square">
            <a:spAutoFit/>
          </a:bodyPr>
          <a:lstStyle/>
          <a:p>
            <a:pPr lvl="0" algn="just">
              <a:defRPr/>
            </a:pPr>
            <a:r>
              <a:rPr lang="en-US" sz="2500" b="1" i="1" kern="0" dirty="0">
                <a:solidFill>
                  <a:schemeClr val="tx2">
                    <a:lumMod val="75000"/>
                  </a:schemeClr>
                </a:solidFill>
                <a:latin typeface="UTM Avo" panose="02040603050506020204" pitchFamily="18" charset="0"/>
                <a:cs typeface="Arial" charset="0"/>
              </a:rPr>
              <a:t>1. </a:t>
            </a:r>
            <a:r>
              <a:rPr lang="vi-VN" sz="2500" b="1" i="1" kern="0" dirty="0">
                <a:solidFill>
                  <a:schemeClr val="tx2">
                    <a:lumMod val="75000"/>
                  </a:schemeClr>
                </a:solidFill>
                <a:latin typeface="UTM Avo" panose="02040603050506020204" pitchFamily="18" charset="0"/>
                <a:cs typeface="Times New Roman" pitchFamily="18" charset="0"/>
              </a:rPr>
              <a:t>Xác định các đoạn văn và nội dung chính của từng đoạn trong bài văn dưới đây:</a:t>
            </a:r>
            <a:endParaRPr lang="en-US" sz="2500" b="1" i="1" kern="0" dirty="0">
              <a:solidFill>
                <a:schemeClr val="tx2">
                  <a:lumMod val="75000"/>
                </a:schemeClr>
              </a:solidFill>
              <a:latin typeface="UTM Avo" panose="02040603050506020204" pitchFamily="18" charset="0"/>
              <a:cs typeface="Times New Roman" pitchFamily="18" charset="0"/>
            </a:endParaRPr>
          </a:p>
        </p:txBody>
      </p:sp>
      <p:sp>
        <p:nvSpPr>
          <p:cNvPr id="9" name="Rounded Rectangle 21">
            <a:extLst>
              <a:ext uri="{FF2B5EF4-FFF2-40B4-BE49-F238E27FC236}">
                <a16:creationId xmlns:a16="http://schemas.microsoft.com/office/drawing/2014/main" id="{BE0BD0FA-C95E-4FB5-B767-9AE28C35350B}"/>
              </a:ext>
            </a:extLst>
          </p:cNvPr>
          <p:cNvSpPr/>
          <p:nvPr/>
        </p:nvSpPr>
        <p:spPr>
          <a:xfrm>
            <a:off x="596348" y="2017486"/>
            <a:ext cx="10906539" cy="928914"/>
          </a:xfrm>
          <a:prstGeom prst="roundRect">
            <a:avLst/>
          </a:prstGeom>
          <a:solidFill>
            <a:srgbClr val="69F095">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reflection blurRad="6350" stA="55000" endA="300" endPos="45500" dir="5400000" sy="-100000" algn="bl" rotWithShape="0"/>
              </a:effectLst>
            </a:endParaRPr>
          </a:p>
        </p:txBody>
      </p:sp>
      <p:sp>
        <p:nvSpPr>
          <p:cNvPr id="11" name="Rounded Rectangle 21">
            <a:extLst>
              <a:ext uri="{FF2B5EF4-FFF2-40B4-BE49-F238E27FC236}">
                <a16:creationId xmlns:a16="http://schemas.microsoft.com/office/drawing/2014/main" id="{CAED6CD4-FFD2-4171-BACE-1A748EF60F66}"/>
              </a:ext>
            </a:extLst>
          </p:cNvPr>
          <p:cNvSpPr/>
          <p:nvPr/>
        </p:nvSpPr>
        <p:spPr>
          <a:xfrm>
            <a:off x="596348" y="3001066"/>
            <a:ext cx="10906539" cy="1222592"/>
          </a:xfrm>
          <a:prstGeom prst="roundRect">
            <a:avLst/>
          </a:prstGeom>
          <a:solidFill>
            <a:schemeClr val="accent6">
              <a:lumMod val="60000"/>
              <a:lumOff val="40000"/>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50">
              <a:effectLst>
                <a:reflection blurRad="6350" stA="55000" endA="300" endPos="45500" dir="5400000" sy="-100000" algn="bl" rotWithShape="0"/>
              </a:effectLst>
            </a:endParaRPr>
          </a:p>
        </p:txBody>
      </p:sp>
      <p:sp>
        <p:nvSpPr>
          <p:cNvPr id="12" name="Rounded Rectangle 21">
            <a:extLst>
              <a:ext uri="{FF2B5EF4-FFF2-40B4-BE49-F238E27FC236}">
                <a16:creationId xmlns:a16="http://schemas.microsoft.com/office/drawing/2014/main" id="{75A368C7-F6E1-48BB-B128-8F4CE226BC1D}"/>
              </a:ext>
            </a:extLst>
          </p:cNvPr>
          <p:cNvSpPr/>
          <p:nvPr/>
        </p:nvSpPr>
        <p:spPr>
          <a:xfrm>
            <a:off x="596348" y="4276351"/>
            <a:ext cx="10906539" cy="600450"/>
          </a:xfrm>
          <a:prstGeom prst="roundRect">
            <a:avLst/>
          </a:prstGeom>
          <a:solidFill>
            <a:schemeClr val="accent4">
              <a:lumMod val="60000"/>
              <a:lumOff val="40000"/>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50">
              <a:effectLst>
                <a:reflection blurRad="6350" stA="55000" endA="300" endPos="45500" dir="5400000" sy="-100000" algn="bl" rotWithShape="0"/>
              </a:effectLst>
            </a:endParaRPr>
          </a:p>
        </p:txBody>
      </p:sp>
      <p:sp>
        <p:nvSpPr>
          <p:cNvPr id="7" name="Text Box 4">
            <a:extLst>
              <a:ext uri="{FF2B5EF4-FFF2-40B4-BE49-F238E27FC236}">
                <a16:creationId xmlns:a16="http://schemas.microsoft.com/office/drawing/2014/main" id="{AE6B02FA-8CA3-450D-A1C0-120EB71CF011}"/>
              </a:ext>
            </a:extLst>
          </p:cNvPr>
          <p:cNvSpPr txBox="1">
            <a:spLocks noChangeArrowheads="1"/>
          </p:cNvSpPr>
          <p:nvPr/>
        </p:nvSpPr>
        <p:spPr bwMode="auto">
          <a:xfrm>
            <a:off x="624114" y="1608854"/>
            <a:ext cx="10865521" cy="1340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120000"/>
              </a:lnSpc>
              <a:spcBef>
                <a:spcPct val="0"/>
              </a:spcBef>
              <a:buNone/>
            </a:pPr>
            <a:r>
              <a:rPr lang="vi-VN" altLang="en-US" sz="1700" b="1" dirty="0">
                <a:solidFill>
                  <a:srgbClr val="FF0000"/>
                </a:solidFill>
                <a:latin typeface="UTM Avo" panose="02040603050506020204" pitchFamily="18" charset="0"/>
              </a:rPr>
              <a:t> </a:t>
            </a:r>
            <a:r>
              <a:rPr lang="vi-VN" altLang="en-US" sz="2000" b="1" dirty="0">
                <a:solidFill>
                  <a:srgbClr val="FF0000"/>
                </a:solidFill>
                <a:latin typeface="UTM Avo" panose="02040603050506020204" pitchFamily="18" charset="0"/>
              </a:rPr>
              <a:t>Cây trám đen</a:t>
            </a:r>
          </a:p>
          <a:p>
            <a:pPr algn="just">
              <a:lnSpc>
                <a:spcPct val="120000"/>
              </a:lnSpc>
              <a:spcBef>
                <a:spcPct val="0"/>
              </a:spcBef>
              <a:buNone/>
            </a:pPr>
            <a:r>
              <a:rPr lang="vi-VN" altLang="en-US" sz="1650" dirty="0">
                <a:latin typeface="UTM Avo" panose="02040603050506020204" pitchFamily="18" charset="0"/>
              </a:rPr>
              <a:t>       Ở đầu bản tôi có mấy cây trám đen. Thân cây cao vút, thẳng như một cột nước từ trên trời rơi xuống. Cành cây mập mạp, nằm ngang, vươn tỏa như những gọng ô. Trên cái gọng ô ấy xòe tròn một chiếc ô xanh ngút ngát. Lá trám đen chỉ to bằng bàn tay đứa trẻ lên ba, nhưng dài chừng một gang.</a:t>
            </a:r>
          </a:p>
        </p:txBody>
      </p:sp>
      <p:sp>
        <p:nvSpPr>
          <p:cNvPr id="13" name="Text Box 4">
            <a:extLst>
              <a:ext uri="{FF2B5EF4-FFF2-40B4-BE49-F238E27FC236}">
                <a16:creationId xmlns:a16="http://schemas.microsoft.com/office/drawing/2014/main" id="{242ADC90-8772-4EFC-A44C-3CC17958C216}"/>
              </a:ext>
            </a:extLst>
          </p:cNvPr>
          <p:cNvSpPr txBox="1">
            <a:spLocks noChangeArrowheads="1"/>
          </p:cNvSpPr>
          <p:nvPr/>
        </p:nvSpPr>
        <p:spPr bwMode="auto">
          <a:xfrm>
            <a:off x="621764" y="2952647"/>
            <a:ext cx="10873549" cy="1312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lnSpc>
                <a:spcPct val="120000"/>
              </a:lnSpc>
              <a:spcBef>
                <a:spcPct val="0"/>
              </a:spcBef>
              <a:buNone/>
            </a:pPr>
            <a:r>
              <a:rPr lang="vi-VN" altLang="en-US" sz="1650" dirty="0">
                <a:latin typeface="UTM Avo" panose="02040603050506020204" pitchFamily="18" charset="0"/>
              </a:rPr>
              <a:t> </a:t>
            </a:r>
            <a:r>
              <a:rPr lang="en-US" altLang="en-US" sz="1650" dirty="0">
                <a:latin typeface="UTM Avo" panose="02040603050506020204" pitchFamily="18" charset="0"/>
              </a:rPr>
              <a:t>      </a:t>
            </a:r>
            <a:r>
              <a:rPr lang="vi-VN" altLang="en-US" sz="1650" dirty="0">
                <a:latin typeface="UTM Avo" panose="02040603050506020204" pitchFamily="18" charset="0"/>
              </a:rPr>
              <a:t>Trám đen có hai loại. Quả trám đen tẻ chỉ bằng nửa quả nhót to, nhưng hai đầu nhọn hơn. Cùi trám đen tẻ mỏng, cứng, có phần hơi khô, xác, không ngon bằng trám đen nếp. Trám đen nếp cũng màu tím như trám đen tẻ, nhưng quả mập, mỡ màng, cùi dày, bấm ngập móng ngón tay cái mà không chạm hạt.</a:t>
            </a:r>
          </a:p>
        </p:txBody>
      </p:sp>
      <p:sp>
        <p:nvSpPr>
          <p:cNvPr id="14" name="Text Box 4">
            <a:extLst>
              <a:ext uri="{FF2B5EF4-FFF2-40B4-BE49-F238E27FC236}">
                <a16:creationId xmlns:a16="http://schemas.microsoft.com/office/drawing/2014/main" id="{731F53AF-6138-45DA-BBD8-FDCBD624412E}"/>
              </a:ext>
            </a:extLst>
          </p:cNvPr>
          <p:cNvSpPr txBox="1">
            <a:spLocks noChangeArrowheads="1"/>
          </p:cNvSpPr>
          <p:nvPr/>
        </p:nvSpPr>
        <p:spPr bwMode="auto">
          <a:xfrm>
            <a:off x="621765" y="4241265"/>
            <a:ext cx="10867870" cy="684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lnSpc>
                <a:spcPct val="120000"/>
              </a:lnSpc>
              <a:spcBef>
                <a:spcPct val="0"/>
              </a:spcBef>
              <a:buNone/>
            </a:pPr>
            <a:r>
              <a:rPr lang="vi-VN" altLang="en-US" sz="1650" dirty="0">
                <a:latin typeface="UTM Avo" panose="02040603050506020204" pitchFamily="18" charset="0"/>
              </a:rPr>
              <a:t> </a:t>
            </a:r>
            <a:r>
              <a:rPr lang="en-US" altLang="en-US" sz="1650" dirty="0">
                <a:latin typeface="UTM Avo" panose="02040603050506020204" pitchFamily="18" charset="0"/>
              </a:rPr>
              <a:t>      </a:t>
            </a:r>
            <a:r>
              <a:rPr lang="vi-VN" altLang="en-US" sz="1650" dirty="0">
                <a:latin typeface="UTM Avo" panose="02040603050506020204" pitchFamily="18" charset="0"/>
              </a:rPr>
              <a:t>Cùi trám đen có chất béo, bùi và thơm. Trám đen rất ưa xào với tóp mỡ. Trám đen còn được dùng làm ô mai, phơi khô để ăn dần. Người miền núi rất thích món trám đen trộn với xôi hay cốm.</a:t>
            </a:r>
          </a:p>
        </p:txBody>
      </p:sp>
      <p:sp>
        <p:nvSpPr>
          <p:cNvPr id="18" name="Rounded Rectangle 21">
            <a:extLst>
              <a:ext uri="{FF2B5EF4-FFF2-40B4-BE49-F238E27FC236}">
                <a16:creationId xmlns:a16="http://schemas.microsoft.com/office/drawing/2014/main" id="{26C16392-CADD-4318-A52D-43F192CE0319}"/>
              </a:ext>
            </a:extLst>
          </p:cNvPr>
          <p:cNvSpPr/>
          <p:nvPr/>
        </p:nvSpPr>
        <p:spPr>
          <a:xfrm>
            <a:off x="596348" y="4944009"/>
            <a:ext cx="10906539" cy="919764"/>
          </a:xfrm>
          <a:prstGeom prst="roundRect">
            <a:avLst/>
          </a:prstGeom>
          <a:solidFill>
            <a:srgbClr val="7BD1EF">
              <a:alpha val="3764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50">
              <a:effectLst>
                <a:reflection blurRad="6350" stA="55000" endA="300" endPos="45500" dir="5400000" sy="-100000" algn="bl" rotWithShape="0"/>
              </a:effectLst>
            </a:endParaRPr>
          </a:p>
        </p:txBody>
      </p:sp>
      <p:sp>
        <p:nvSpPr>
          <p:cNvPr id="20" name="Text Box 4">
            <a:extLst>
              <a:ext uri="{FF2B5EF4-FFF2-40B4-BE49-F238E27FC236}">
                <a16:creationId xmlns:a16="http://schemas.microsoft.com/office/drawing/2014/main" id="{5A11B513-24E5-42A7-AD03-4062BC0429D8}"/>
              </a:ext>
            </a:extLst>
          </p:cNvPr>
          <p:cNvSpPr txBox="1">
            <a:spLocks noChangeArrowheads="1"/>
          </p:cNvSpPr>
          <p:nvPr/>
        </p:nvSpPr>
        <p:spPr bwMode="auto">
          <a:xfrm>
            <a:off x="621765" y="4908923"/>
            <a:ext cx="10830006" cy="1626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lnSpc>
                <a:spcPct val="120000"/>
              </a:lnSpc>
              <a:spcBef>
                <a:spcPct val="0"/>
              </a:spcBef>
              <a:buNone/>
            </a:pPr>
            <a:r>
              <a:rPr lang="vi-VN" altLang="en-US" sz="1650" dirty="0">
                <a:latin typeface="UTM Avo" panose="02040603050506020204" pitchFamily="18" charset="0"/>
              </a:rPr>
              <a:t> </a:t>
            </a:r>
            <a:r>
              <a:rPr lang="en-US" altLang="en-US" sz="1650" dirty="0">
                <a:latin typeface="UTM Avo" panose="02040603050506020204" pitchFamily="18" charset="0"/>
              </a:rPr>
              <a:t>      </a:t>
            </a:r>
            <a:r>
              <a:rPr lang="vi-VN" altLang="en-US" sz="1650" dirty="0">
                <a:latin typeface="UTM Avo" panose="02040603050506020204" pitchFamily="18" charset="0"/>
              </a:rPr>
              <a:t>Chiều chiều, tôi thường ra đầu bản nhìn lên những vòm cây trám ngóng chim về. Người bản tôi nhìn lên cái ô xanh treo lơ lửng lưng trời ấy mà biết được sức gió. Xa quê đã ngót chục năm trời, tôi vẫn nhớ da diết những cây trám đen ở đầu bản.</a:t>
            </a:r>
          </a:p>
          <a:p>
            <a:pPr algn="just">
              <a:lnSpc>
                <a:spcPct val="120000"/>
              </a:lnSpc>
              <a:spcBef>
                <a:spcPct val="0"/>
              </a:spcBef>
              <a:buNone/>
            </a:pPr>
            <a:r>
              <a:rPr lang="en-US" altLang="en-US" sz="1650" i="1" dirty="0">
                <a:latin typeface="UTM Avo" panose="02040603050506020204" pitchFamily="18" charset="0"/>
              </a:rPr>
              <a:t>								</a:t>
            </a:r>
            <a:r>
              <a:rPr lang="vi-VN" altLang="en-US" sz="1650" i="1" dirty="0">
                <a:latin typeface="UTM Avo" panose="02040603050506020204" pitchFamily="18" charset="0"/>
              </a:rPr>
              <a:t>Theo</a:t>
            </a:r>
            <a:r>
              <a:rPr lang="vi-VN" altLang="en-US" sz="1650" dirty="0">
                <a:latin typeface="UTM Avo" panose="02040603050506020204" pitchFamily="18" charset="0"/>
              </a:rPr>
              <a:t> </a:t>
            </a:r>
            <a:r>
              <a:rPr lang="vi-VN" altLang="en-US" sz="1650" b="1" dirty="0">
                <a:latin typeface="UTM Avo" panose="02040603050506020204" pitchFamily="18" charset="0"/>
              </a:rPr>
              <a:t>Vi Hồng, Hồ Thùy Giang</a:t>
            </a:r>
            <a:endParaRPr lang="en-US" altLang="en-US" sz="1650" dirty="0">
              <a:latin typeface="UTM Avo" panose="02040603050506020204" pitchFamily="18" charset="0"/>
            </a:endParaRPr>
          </a:p>
          <a:p>
            <a:pPr algn="just">
              <a:lnSpc>
                <a:spcPct val="120000"/>
              </a:lnSpc>
              <a:spcBef>
                <a:spcPct val="0"/>
              </a:spcBef>
              <a:buNone/>
            </a:pPr>
            <a:endParaRPr lang="vi-VN" altLang="en-US" sz="1650" dirty="0">
              <a:latin typeface="UTM Avo" panose="02040603050506020204" pitchFamily="18" charset="0"/>
            </a:endParaRPr>
          </a:p>
        </p:txBody>
      </p:sp>
    </p:spTree>
    <p:extLst>
      <p:ext uri="{BB962C8B-B14F-4D97-AF65-F5344CB8AC3E}">
        <p14:creationId xmlns:p14="http://schemas.microsoft.com/office/powerpoint/2010/main" val="13506044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childTnLst>
                          </p:cTn>
                        </p:par>
                      </p:childTnLst>
                    </p:cTn>
                  </p:par>
                  <p:par>
                    <p:cTn id="9" fill="hold">
                      <p:stCondLst>
                        <p:cond delay="indefinite"/>
                      </p:stCondLst>
                      <p:childTnLst>
                        <p:par>
                          <p:cTn id="10" fill="hold">
                            <p:stCondLst>
                              <p:cond delay="0"/>
                            </p:stCondLst>
                            <p:childTnLst>
                              <p:par>
                                <p:cTn id="11" presetID="29" presetClass="entr" presetSubtype="0" fill="hold"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 calcmode="lin" valueType="num">
                                      <p:cBhvr>
                                        <p:cTn id="13" dur="1000" fill="hold"/>
                                        <p:tgtEl>
                                          <p:spTgt spid="7">
                                            <p:txEl>
                                              <p:pRg st="0" end="0"/>
                                            </p:txEl>
                                          </p:spTgt>
                                        </p:tgtEl>
                                        <p:attrNameLst>
                                          <p:attrName>ppt_x</p:attrName>
                                        </p:attrNameLst>
                                      </p:cBhvr>
                                      <p:tavLst>
                                        <p:tav tm="0">
                                          <p:val>
                                            <p:strVal val="#ppt_x-.2"/>
                                          </p:val>
                                        </p:tav>
                                        <p:tav tm="100000">
                                          <p:val>
                                            <p:strVal val="#ppt_x"/>
                                          </p:val>
                                        </p:tav>
                                      </p:tavLst>
                                    </p:anim>
                                    <p:anim calcmode="lin" valueType="num">
                                      <p:cBhvr>
                                        <p:cTn id="14" dur="1000" fill="hold"/>
                                        <p:tgtEl>
                                          <p:spTgt spid="7">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15" dur="1000"/>
                                        <p:tgtEl>
                                          <p:spTgt spid="7">
                                            <p:txEl>
                                              <p:pRg st="0" end="0"/>
                                            </p:txEl>
                                          </p:spTgt>
                                        </p:tgtEl>
                                      </p:cBhvr>
                                    </p:animEffect>
                                  </p:childTnLst>
                                </p:cTn>
                              </p:par>
                              <p:par>
                                <p:cTn id="16" presetID="29" presetClass="entr" presetSubtype="0" fill="hold" nodeType="withEffect">
                                  <p:stCondLst>
                                    <p:cond delay="0"/>
                                  </p:stCondLst>
                                  <p:childTnLst>
                                    <p:set>
                                      <p:cBhvr>
                                        <p:cTn id="17" dur="1" fill="hold">
                                          <p:stCondLst>
                                            <p:cond delay="0"/>
                                          </p:stCondLst>
                                        </p:cTn>
                                        <p:tgtEl>
                                          <p:spTgt spid="7">
                                            <p:txEl>
                                              <p:pRg st="1" end="1"/>
                                            </p:txEl>
                                          </p:spTgt>
                                        </p:tgtEl>
                                        <p:attrNameLst>
                                          <p:attrName>style.visibility</p:attrName>
                                        </p:attrNameLst>
                                      </p:cBhvr>
                                      <p:to>
                                        <p:strVal val="visible"/>
                                      </p:to>
                                    </p:set>
                                    <p:anim calcmode="lin" valueType="num">
                                      <p:cBhvr>
                                        <p:cTn id="18" dur="1000" fill="hold"/>
                                        <p:tgtEl>
                                          <p:spTgt spid="7">
                                            <p:txEl>
                                              <p:pRg st="1" end="1"/>
                                            </p:txEl>
                                          </p:spTgt>
                                        </p:tgtEl>
                                        <p:attrNameLst>
                                          <p:attrName>ppt_x</p:attrName>
                                        </p:attrNameLst>
                                      </p:cBhvr>
                                      <p:tavLst>
                                        <p:tav tm="0">
                                          <p:val>
                                            <p:strVal val="#ppt_x-.2"/>
                                          </p:val>
                                        </p:tav>
                                        <p:tav tm="100000">
                                          <p:val>
                                            <p:strVal val="#ppt_x"/>
                                          </p:val>
                                        </p:tav>
                                      </p:tavLst>
                                    </p:anim>
                                    <p:anim calcmode="lin" valueType="num">
                                      <p:cBhvr>
                                        <p:cTn id="19" dur="1000" fill="hold"/>
                                        <p:tgtEl>
                                          <p:spTgt spid="7">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20" dur="1000"/>
                                        <p:tgtEl>
                                          <p:spTgt spid="7">
                                            <p:txEl>
                                              <p:pRg st="1" end="1"/>
                                            </p:txEl>
                                          </p:spTgt>
                                        </p:tgtEl>
                                      </p:cBhvr>
                                    </p:animEffect>
                                  </p:childTnLst>
                                </p:cTn>
                              </p:par>
                              <p:par>
                                <p:cTn id="21" presetID="29" presetClass="entr" presetSubtype="0" fill="hold" nodeType="withEffect">
                                  <p:stCondLst>
                                    <p:cond delay="0"/>
                                  </p:stCondLst>
                                  <p:childTnLst>
                                    <p:set>
                                      <p:cBhvr>
                                        <p:cTn id="22" dur="1" fill="hold">
                                          <p:stCondLst>
                                            <p:cond delay="0"/>
                                          </p:stCondLst>
                                        </p:cTn>
                                        <p:tgtEl>
                                          <p:spTgt spid="13">
                                            <p:txEl>
                                              <p:pRg st="0" end="0"/>
                                            </p:txEl>
                                          </p:spTgt>
                                        </p:tgtEl>
                                        <p:attrNameLst>
                                          <p:attrName>style.visibility</p:attrName>
                                        </p:attrNameLst>
                                      </p:cBhvr>
                                      <p:to>
                                        <p:strVal val="visible"/>
                                      </p:to>
                                    </p:set>
                                    <p:anim calcmode="lin" valueType="num">
                                      <p:cBhvr>
                                        <p:cTn id="23" dur="1000" fill="hold"/>
                                        <p:tgtEl>
                                          <p:spTgt spid="13">
                                            <p:txEl>
                                              <p:pRg st="0" end="0"/>
                                            </p:txEl>
                                          </p:spTgt>
                                        </p:tgtEl>
                                        <p:attrNameLst>
                                          <p:attrName>ppt_x</p:attrName>
                                        </p:attrNameLst>
                                      </p:cBhvr>
                                      <p:tavLst>
                                        <p:tav tm="0">
                                          <p:val>
                                            <p:strVal val="#ppt_x-.2"/>
                                          </p:val>
                                        </p:tav>
                                        <p:tav tm="100000">
                                          <p:val>
                                            <p:strVal val="#ppt_x"/>
                                          </p:val>
                                        </p:tav>
                                      </p:tavLst>
                                    </p:anim>
                                    <p:anim calcmode="lin" valueType="num">
                                      <p:cBhvr>
                                        <p:cTn id="24" dur="1000" fill="hold"/>
                                        <p:tgtEl>
                                          <p:spTgt spid="13">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25" dur="1000"/>
                                        <p:tgtEl>
                                          <p:spTgt spid="13">
                                            <p:txEl>
                                              <p:pRg st="0" end="0"/>
                                            </p:txEl>
                                          </p:spTgt>
                                        </p:tgtEl>
                                      </p:cBhvr>
                                    </p:animEffect>
                                  </p:childTnLst>
                                </p:cTn>
                              </p:par>
                              <p:par>
                                <p:cTn id="26" presetID="29" presetClass="entr" presetSubtype="0" fill="hold" nodeType="withEffect">
                                  <p:stCondLst>
                                    <p:cond delay="0"/>
                                  </p:stCondLst>
                                  <p:childTnLst>
                                    <p:set>
                                      <p:cBhvr>
                                        <p:cTn id="27" dur="1" fill="hold">
                                          <p:stCondLst>
                                            <p:cond delay="0"/>
                                          </p:stCondLst>
                                        </p:cTn>
                                        <p:tgtEl>
                                          <p:spTgt spid="14">
                                            <p:txEl>
                                              <p:pRg st="0" end="0"/>
                                            </p:txEl>
                                          </p:spTgt>
                                        </p:tgtEl>
                                        <p:attrNameLst>
                                          <p:attrName>style.visibility</p:attrName>
                                        </p:attrNameLst>
                                      </p:cBhvr>
                                      <p:to>
                                        <p:strVal val="visible"/>
                                      </p:to>
                                    </p:set>
                                    <p:anim calcmode="lin" valueType="num">
                                      <p:cBhvr>
                                        <p:cTn id="28" dur="1000" fill="hold"/>
                                        <p:tgtEl>
                                          <p:spTgt spid="14">
                                            <p:txEl>
                                              <p:pRg st="0" end="0"/>
                                            </p:txEl>
                                          </p:spTgt>
                                        </p:tgtEl>
                                        <p:attrNameLst>
                                          <p:attrName>ppt_x</p:attrName>
                                        </p:attrNameLst>
                                      </p:cBhvr>
                                      <p:tavLst>
                                        <p:tav tm="0">
                                          <p:val>
                                            <p:strVal val="#ppt_x-.2"/>
                                          </p:val>
                                        </p:tav>
                                        <p:tav tm="100000">
                                          <p:val>
                                            <p:strVal val="#ppt_x"/>
                                          </p:val>
                                        </p:tav>
                                      </p:tavLst>
                                    </p:anim>
                                    <p:anim calcmode="lin" valueType="num">
                                      <p:cBhvr>
                                        <p:cTn id="29" dur="1000" fill="hold"/>
                                        <p:tgtEl>
                                          <p:spTgt spid="14">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30" dur="1000"/>
                                        <p:tgtEl>
                                          <p:spTgt spid="14">
                                            <p:txEl>
                                              <p:pRg st="0" end="0"/>
                                            </p:txEl>
                                          </p:spTgt>
                                        </p:tgtEl>
                                      </p:cBhvr>
                                    </p:animEffect>
                                  </p:childTnLst>
                                </p:cTn>
                              </p:par>
                              <p:par>
                                <p:cTn id="31" presetID="29" presetClass="entr" presetSubtype="0" fill="hold" nodeType="withEffect">
                                  <p:stCondLst>
                                    <p:cond delay="0"/>
                                  </p:stCondLst>
                                  <p:childTnLst>
                                    <p:set>
                                      <p:cBhvr>
                                        <p:cTn id="32" dur="1" fill="hold">
                                          <p:stCondLst>
                                            <p:cond delay="0"/>
                                          </p:stCondLst>
                                        </p:cTn>
                                        <p:tgtEl>
                                          <p:spTgt spid="20">
                                            <p:txEl>
                                              <p:pRg st="0" end="0"/>
                                            </p:txEl>
                                          </p:spTgt>
                                        </p:tgtEl>
                                        <p:attrNameLst>
                                          <p:attrName>style.visibility</p:attrName>
                                        </p:attrNameLst>
                                      </p:cBhvr>
                                      <p:to>
                                        <p:strVal val="visible"/>
                                      </p:to>
                                    </p:set>
                                    <p:anim calcmode="lin" valueType="num">
                                      <p:cBhvr>
                                        <p:cTn id="33" dur="1000" fill="hold"/>
                                        <p:tgtEl>
                                          <p:spTgt spid="20">
                                            <p:txEl>
                                              <p:pRg st="0" end="0"/>
                                            </p:txEl>
                                          </p:spTgt>
                                        </p:tgtEl>
                                        <p:attrNameLst>
                                          <p:attrName>ppt_x</p:attrName>
                                        </p:attrNameLst>
                                      </p:cBhvr>
                                      <p:tavLst>
                                        <p:tav tm="0">
                                          <p:val>
                                            <p:strVal val="#ppt_x-.2"/>
                                          </p:val>
                                        </p:tav>
                                        <p:tav tm="100000">
                                          <p:val>
                                            <p:strVal val="#ppt_x"/>
                                          </p:val>
                                        </p:tav>
                                      </p:tavLst>
                                    </p:anim>
                                    <p:anim calcmode="lin" valueType="num">
                                      <p:cBhvr>
                                        <p:cTn id="34" dur="1000" fill="hold"/>
                                        <p:tgtEl>
                                          <p:spTgt spid="20">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35" dur="1000"/>
                                        <p:tgtEl>
                                          <p:spTgt spid="20">
                                            <p:txEl>
                                              <p:pRg st="0" end="0"/>
                                            </p:txEl>
                                          </p:spTgt>
                                        </p:tgtEl>
                                      </p:cBhvr>
                                    </p:animEffect>
                                  </p:childTnLst>
                                </p:cTn>
                              </p:par>
                              <p:par>
                                <p:cTn id="36" presetID="29" presetClass="entr" presetSubtype="0" fill="hold" nodeType="withEffect">
                                  <p:stCondLst>
                                    <p:cond delay="0"/>
                                  </p:stCondLst>
                                  <p:childTnLst>
                                    <p:set>
                                      <p:cBhvr>
                                        <p:cTn id="37" dur="1" fill="hold">
                                          <p:stCondLst>
                                            <p:cond delay="0"/>
                                          </p:stCondLst>
                                        </p:cTn>
                                        <p:tgtEl>
                                          <p:spTgt spid="20">
                                            <p:txEl>
                                              <p:pRg st="1" end="1"/>
                                            </p:txEl>
                                          </p:spTgt>
                                        </p:tgtEl>
                                        <p:attrNameLst>
                                          <p:attrName>style.visibility</p:attrName>
                                        </p:attrNameLst>
                                      </p:cBhvr>
                                      <p:to>
                                        <p:strVal val="visible"/>
                                      </p:to>
                                    </p:set>
                                    <p:anim calcmode="lin" valueType="num">
                                      <p:cBhvr>
                                        <p:cTn id="38" dur="1000" fill="hold"/>
                                        <p:tgtEl>
                                          <p:spTgt spid="20">
                                            <p:txEl>
                                              <p:pRg st="1" end="1"/>
                                            </p:txEl>
                                          </p:spTgt>
                                        </p:tgtEl>
                                        <p:attrNameLst>
                                          <p:attrName>ppt_x</p:attrName>
                                        </p:attrNameLst>
                                      </p:cBhvr>
                                      <p:tavLst>
                                        <p:tav tm="0">
                                          <p:val>
                                            <p:strVal val="#ppt_x-.2"/>
                                          </p:val>
                                        </p:tav>
                                        <p:tav tm="100000">
                                          <p:val>
                                            <p:strVal val="#ppt_x"/>
                                          </p:val>
                                        </p:tav>
                                      </p:tavLst>
                                    </p:anim>
                                    <p:anim calcmode="lin" valueType="num">
                                      <p:cBhvr>
                                        <p:cTn id="39" dur="1000" fill="hold"/>
                                        <p:tgtEl>
                                          <p:spTgt spid="20">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40" dur="1000"/>
                                        <p:tgtEl>
                                          <p:spTgt spid="20">
                                            <p:txEl>
                                              <p:pRg st="1" end="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barn(inVertical)">
                                      <p:cBhvr>
                                        <p:cTn id="45" dur="500"/>
                                        <p:tgtEl>
                                          <p:spTgt spid="9"/>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barn(inVertical)">
                                      <p:cBhvr>
                                        <p:cTn id="50" dur="500"/>
                                        <p:tgtEl>
                                          <p:spTgt spid="11"/>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barn(inVertical)">
                                      <p:cBhvr>
                                        <p:cTn id="55" dur="500"/>
                                        <p:tgtEl>
                                          <p:spTgt spid="12"/>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barn(inVertical)">
                                      <p:cBhvr>
                                        <p:cTn id="6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animBg="1"/>
      <p:bldP spid="11" grpId="0" animBg="1"/>
      <p:bldP spid="12" grpId="0" animBg="1"/>
      <p:bldP spid="1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4" descr="D:\资料\PPT\组 1.png组 1"/>
          <p:cNvPicPr>
            <a:picLocks noChangeAspect="1"/>
          </p:cNvPicPr>
          <p:nvPr/>
        </p:nvPicPr>
        <p:blipFill>
          <a:blip r:embed="rId2"/>
          <a:srcRect/>
          <a:stretch>
            <a:fillRect/>
          </a:stretch>
        </p:blipFill>
        <p:spPr>
          <a:xfrm>
            <a:off x="3665665" y="270462"/>
            <a:ext cx="4346221" cy="903429"/>
          </a:xfrm>
          <a:prstGeom prst="rect">
            <a:avLst/>
          </a:prstGeom>
          <a:effectLst>
            <a:outerShdw blurRad="50800" dist="38100" dir="5400000" algn="t" rotWithShape="0">
              <a:prstClr val="black">
                <a:alpha val="40000"/>
              </a:prstClr>
            </a:outerShdw>
          </a:effectLst>
        </p:spPr>
      </p:pic>
      <p:sp>
        <p:nvSpPr>
          <p:cNvPr id="4" name="TextBox 3"/>
          <p:cNvSpPr txBox="1"/>
          <p:nvPr/>
        </p:nvSpPr>
        <p:spPr>
          <a:xfrm>
            <a:off x="4466052" y="396188"/>
            <a:ext cx="3270063" cy="584775"/>
          </a:xfrm>
          <a:prstGeom prst="rect">
            <a:avLst/>
          </a:prstGeom>
          <a:noFill/>
        </p:spPr>
        <p:txBody>
          <a:bodyPr wrap="square" rtlCol="0">
            <a:spAutoFit/>
          </a:bodyPr>
          <a:lstStyle/>
          <a:p>
            <a:r>
              <a:rPr lang="en-US" sz="3200" b="1" dirty="0" err="1">
                <a:solidFill>
                  <a:schemeClr val="bg1"/>
                </a:solidFill>
                <a:latin typeface="UTM Avo" panose="02040603050506020204" pitchFamily="18" charset="0"/>
                <a:cs typeface="Times New Roman" pitchFamily="18" charset="0"/>
              </a:rPr>
              <a:t>Cây</a:t>
            </a:r>
            <a:r>
              <a:rPr lang="en-US" sz="3200" b="1" dirty="0">
                <a:solidFill>
                  <a:schemeClr val="bg1"/>
                </a:solidFill>
                <a:latin typeface="UTM Avo" panose="02040603050506020204" pitchFamily="18" charset="0"/>
                <a:cs typeface="Times New Roman" pitchFamily="18" charset="0"/>
              </a:rPr>
              <a:t> </a:t>
            </a:r>
            <a:r>
              <a:rPr lang="en-US" sz="3200" b="1" dirty="0" err="1">
                <a:solidFill>
                  <a:schemeClr val="bg1"/>
                </a:solidFill>
                <a:latin typeface="UTM Avo" panose="02040603050506020204" pitchFamily="18" charset="0"/>
                <a:cs typeface="Times New Roman" pitchFamily="18" charset="0"/>
              </a:rPr>
              <a:t>trám</a:t>
            </a:r>
            <a:r>
              <a:rPr lang="en-US" sz="3200" b="1" dirty="0">
                <a:solidFill>
                  <a:schemeClr val="bg1"/>
                </a:solidFill>
                <a:latin typeface="UTM Avo" panose="02040603050506020204" pitchFamily="18" charset="0"/>
                <a:cs typeface="Times New Roman" pitchFamily="18" charset="0"/>
              </a:rPr>
              <a:t> </a:t>
            </a:r>
            <a:r>
              <a:rPr lang="en-US" sz="3200" b="1" dirty="0" err="1">
                <a:solidFill>
                  <a:schemeClr val="bg1"/>
                </a:solidFill>
                <a:latin typeface="UTM Avo" panose="02040603050506020204" pitchFamily="18" charset="0"/>
                <a:cs typeface="Times New Roman" pitchFamily="18" charset="0"/>
              </a:rPr>
              <a:t>đen</a:t>
            </a:r>
            <a:endParaRPr lang="en-US" dirty="0">
              <a:solidFill>
                <a:schemeClr val="bg1"/>
              </a:solidFill>
              <a:latin typeface="UTM Avo" panose="02040603050506020204" pitchFamily="18" charset="0"/>
              <a:cs typeface="Times New Roman" pitchFamily="18" charset="0"/>
            </a:endParaRPr>
          </a:p>
        </p:txBody>
      </p:sp>
      <p:pic>
        <p:nvPicPr>
          <p:cNvPr id="8" name="Picture 7">
            <a:extLst>
              <a:ext uri="{FF2B5EF4-FFF2-40B4-BE49-F238E27FC236}">
                <a16:creationId xmlns:a16="http://schemas.microsoft.com/office/drawing/2014/main" id="{7C96D7FF-25F0-4962-AA78-95C455261C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27107" y="4239809"/>
            <a:ext cx="2989942" cy="1993295"/>
          </a:xfrm>
          <a:prstGeom prst="rect">
            <a:avLst/>
          </a:prstGeom>
        </p:spPr>
      </p:pic>
      <p:grpSp>
        <p:nvGrpSpPr>
          <p:cNvPr id="11" name="Group 10">
            <a:extLst>
              <a:ext uri="{FF2B5EF4-FFF2-40B4-BE49-F238E27FC236}">
                <a16:creationId xmlns:a16="http://schemas.microsoft.com/office/drawing/2014/main" id="{80211E83-4366-449C-9F1F-A68364265EC3}"/>
              </a:ext>
            </a:extLst>
          </p:cNvPr>
          <p:cNvGrpSpPr/>
          <p:nvPr/>
        </p:nvGrpSpPr>
        <p:grpSpPr>
          <a:xfrm>
            <a:off x="1778000" y="4455885"/>
            <a:ext cx="5595257" cy="1443265"/>
            <a:chOff x="1778000" y="4455885"/>
            <a:chExt cx="5595257" cy="1443265"/>
          </a:xfrm>
        </p:grpSpPr>
        <p:sp>
          <p:nvSpPr>
            <p:cNvPr id="10" name="Rectangle 9">
              <a:extLst>
                <a:ext uri="{FF2B5EF4-FFF2-40B4-BE49-F238E27FC236}">
                  <a16:creationId xmlns:a16="http://schemas.microsoft.com/office/drawing/2014/main" id="{18A84B9A-3CD3-48B6-B25D-B0BC9551C418}"/>
                </a:ext>
              </a:extLst>
            </p:cNvPr>
            <p:cNvSpPr/>
            <p:nvPr/>
          </p:nvSpPr>
          <p:spPr>
            <a:xfrm>
              <a:off x="1865086" y="4528457"/>
              <a:ext cx="5508171" cy="1370693"/>
            </a:xfrm>
            <a:prstGeom prst="rect">
              <a:avLst/>
            </a:prstGeom>
            <a:solidFill>
              <a:srgbClr val="29BE8B"/>
            </a:solidFill>
            <a:ln w="28575">
              <a:solidFill>
                <a:srgbClr val="29BE8B"/>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2500" dirty="0">
                <a:solidFill>
                  <a:schemeClr val="tx1"/>
                </a:solidFill>
                <a:latin typeface="UTM Avo" panose="02040603050506020204" pitchFamily="18" charset="0"/>
                <a:cs typeface="Arial" panose="020B0604020202020204" pitchFamily="34" charset="0"/>
              </a:endParaRPr>
            </a:p>
          </p:txBody>
        </p:sp>
        <p:sp>
          <p:nvSpPr>
            <p:cNvPr id="9" name="Rectangle 8">
              <a:extLst>
                <a:ext uri="{FF2B5EF4-FFF2-40B4-BE49-F238E27FC236}">
                  <a16:creationId xmlns:a16="http://schemas.microsoft.com/office/drawing/2014/main" id="{E8877C6A-1197-4602-A8C2-86B84F4F8B22}"/>
                </a:ext>
              </a:extLst>
            </p:cNvPr>
            <p:cNvSpPr/>
            <p:nvPr/>
          </p:nvSpPr>
          <p:spPr>
            <a:xfrm>
              <a:off x="1778000" y="4455885"/>
              <a:ext cx="5508171" cy="1370693"/>
            </a:xfrm>
            <a:prstGeom prst="rect">
              <a:avLst/>
            </a:prstGeom>
            <a:solidFill>
              <a:srgbClr val="69F095"/>
            </a:solidFill>
            <a:ln w="28575">
              <a:solidFill>
                <a:srgbClr val="29BE8B"/>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2500" dirty="0" err="1">
                  <a:solidFill>
                    <a:schemeClr val="tx1"/>
                  </a:solidFill>
                  <a:latin typeface="UTM Avo" panose="02040603050506020204" pitchFamily="18" charset="0"/>
                  <a:cs typeface="Arial" panose="020B0604020202020204" pitchFamily="34" charset="0"/>
                </a:rPr>
                <a:t>Tả</a:t>
              </a:r>
              <a:r>
                <a:rPr lang="en-US" sz="2500" dirty="0">
                  <a:solidFill>
                    <a:schemeClr val="tx1"/>
                  </a:solidFill>
                  <a:latin typeface="UTM Avo" panose="02040603050506020204" pitchFamily="18" charset="0"/>
                  <a:cs typeface="Arial" panose="020B0604020202020204" pitchFamily="34" charset="0"/>
                </a:rPr>
                <a:t> bao </a:t>
              </a:r>
              <a:r>
                <a:rPr lang="en-US" sz="2500" dirty="0" err="1">
                  <a:solidFill>
                    <a:schemeClr val="tx1"/>
                  </a:solidFill>
                  <a:latin typeface="UTM Avo" panose="02040603050506020204" pitchFamily="18" charset="0"/>
                  <a:cs typeface="Arial" panose="020B0604020202020204" pitchFamily="34" charset="0"/>
                </a:rPr>
                <a:t>quát</a:t>
              </a:r>
              <a:r>
                <a:rPr lang="en-US" sz="2500" dirty="0">
                  <a:solidFill>
                    <a:schemeClr val="tx1"/>
                  </a:solidFill>
                  <a:latin typeface="UTM Avo" panose="02040603050506020204" pitchFamily="18" charset="0"/>
                  <a:cs typeface="Arial" panose="020B0604020202020204" pitchFamily="34" charset="0"/>
                </a:rPr>
                <a:t> </a:t>
              </a:r>
              <a:r>
                <a:rPr lang="en-US" sz="2500" dirty="0" err="1">
                  <a:solidFill>
                    <a:schemeClr val="tx1"/>
                  </a:solidFill>
                  <a:latin typeface="UTM Avo" panose="02040603050506020204" pitchFamily="18" charset="0"/>
                  <a:cs typeface="Arial" panose="020B0604020202020204" pitchFamily="34" charset="0"/>
                </a:rPr>
                <a:t>thân</a:t>
              </a:r>
              <a:r>
                <a:rPr lang="en-US" sz="2500" dirty="0">
                  <a:solidFill>
                    <a:schemeClr val="tx1"/>
                  </a:solidFill>
                  <a:latin typeface="UTM Avo" panose="02040603050506020204" pitchFamily="18" charset="0"/>
                  <a:cs typeface="Arial" panose="020B0604020202020204" pitchFamily="34" charset="0"/>
                </a:rPr>
                <a:t> </a:t>
              </a:r>
              <a:r>
                <a:rPr lang="en-US" sz="2500" dirty="0" err="1">
                  <a:solidFill>
                    <a:schemeClr val="tx1"/>
                  </a:solidFill>
                  <a:latin typeface="UTM Avo" panose="02040603050506020204" pitchFamily="18" charset="0"/>
                  <a:cs typeface="Arial" panose="020B0604020202020204" pitchFamily="34" charset="0"/>
                </a:rPr>
                <a:t>cây</a:t>
              </a:r>
              <a:r>
                <a:rPr lang="en-US" sz="2500" dirty="0">
                  <a:solidFill>
                    <a:schemeClr val="tx1"/>
                  </a:solidFill>
                  <a:latin typeface="UTM Avo" panose="02040603050506020204" pitchFamily="18" charset="0"/>
                  <a:cs typeface="Arial" panose="020B0604020202020204" pitchFamily="34" charset="0"/>
                </a:rPr>
                <a:t>, </a:t>
              </a:r>
              <a:r>
                <a:rPr lang="en-US" sz="2500" dirty="0" err="1">
                  <a:solidFill>
                    <a:schemeClr val="tx1"/>
                  </a:solidFill>
                  <a:latin typeface="UTM Avo" panose="02040603050506020204" pitchFamily="18" charset="0"/>
                  <a:cs typeface="Arial" panose="020B0604020202020204" pitchFamily="34" charset="0"/>
                </a:rPr>
                <a:t>cành</a:t>
              </a:r>
              <a:r>
                <a:rPr lang="en-US" sz="2500" dirty="0">
                  <a:solidFill>
                    <a:schemeClr val="tx1"/>
                  </a:solidFill>
                  <a:latin typeface="UTM Avo" panose="02040603050506020204" pitchFamily="18" charset="0"/>
                  <a:cs typeface="Arial" panose="020B0604020202020204" pitchFamily="34" charset="0"/>
                </a:rPr>
                <a:t> </a:t>
              </a:r>
              <a:r>
                <a:rPr lang="en-US" sz="2500" dirty="0" err="1">
                  <a:solidFill>
                    <a:schemeClr val="tx1"/>
                  </a:solidFill>
                  <a:latin typeface="UTM Avo" panose="02040603050506020204" pitchFamily="18" charset="0"/>
                  <a:cs typeface="Arial" panose="020B0604020202020204" pitchFamily="34" charset="0"/>
                </a:rPr>
                <a:t>cây</a:t>
              </a:r>
              <a:r>
                <a:rPr lang="en-US" sz="2500" dirty="0">
                  <a:solidFill>
                    <a:schemeClr val="tx1"/>
                  </a:solidFill>
                  <a:latin typeface="UTM Avo" panose="02040603050506020204" pitchFamily="18" charset="0"/>
                  <a:cs typeface="Arial" panose="020B0604020202020204" pitchFamily="34" charset="0"/>
                </a:rPr>
                <a:t>, </a:t>
              </a:r>
              <a:r>
                <a:rPr lang="en-US" sz="2500" dirty="0" err="1">
                  <a:solidFill>
                    <a:schemeClr val="tx1"/>
                  </a:solidFill>
                  <a:latin typeface="UTM Avo" panose="02040603050506020204" pitchFamily="18" charset="0"/>
                  <a:cs typeface="Arial" panose="020B0604020202020204" pitchFamily="34" charset="0"/>
                </a:rPr>
                <a:t>lá</a:t>
              </a:r>
              <a:r>
                <a:rPr lang="en-US" sz="2500" dirty="0">
                  <a:solidFill>
                    <a:schemeClr val="tx1"/>
                  </a:solidFill>
                  <a:latin typeface="UTM Avo" panose="02040603050506020204" pitchFamily="18" charset="0"/>
                  <a:cs typeface="Arial" panose="020B0604020202020204" pitchFamily="34" charset="0"/>
                </a:rPr>
                <a:t> </a:t>
              </a:r>
              <a:r>
                <a:rPr lang="en-US" sz="2500" dirty="0" err="1">
                  <a:solidFill>
                    <a:schemeClr val="tx1"/>
                  </a:solidFill>
                  <a:latin typeface="UTM Avo" panose="02040603050506020204" pitchFamily="18" charset="0"/>
                  <a:cs typeface="Arial" panose="020B0604020202020204" pitchFamily="34" charset="0"/>
                </a:rPr>
                <a:t>cây</a:t>
              </a:r>
              <a:r>
                <a:rPr lang="en-US" sz="2500" dirty="0">
                  <a:solidFill>
                    <a:schemeClr val="tx1"/>
                  </a:solidFill>
                  <a:latin typeface="UTM Avo" panose="02040603050506020204" pitchFamily="18" charset="0"/>
                  <a:cs typeface="Arial" panose="020B0604020202020204" pitchFamily="34" charset="0"/>
                </a:rPr>
                <a:t> </a:t>
              </a:r>
              <a:r>
                <a:rPr lang="en-US" sz="2500" dirty="0" err="1">
                  <a:solidFill>
                    <a:schemeClr val="tx1"/>
                  </a:solidFill>
                  <a:latin typeface="UTM Avo" panose="02040603050506020204" pitchFamily="18" charset="0"/>
                  <a:cs typeface="Arial" panose="020B0604020202020204" pitchFamily="34" charset="0"/>
                </a:rPr>
                <a:t>trám</a:t>
              </a:r>
              <a:r>
                <a:rPr lang="en-US" sz="2500" dirty="0">
                  <a:solidFill>
                    <a:schemeClr val="tx1"/>
                  </a:solidFill>
                  <a:latin typeface="UTM Avo" panose="02040603050506020204" pitchFamily="18" charset="0"/>
                  <a:cs typeface="Arial" panose="020B0604020202020204" pitchFamily="34" charset="0"/>
                </a:rPr>
                <a:t> </a:t>
              </a:r>
              <a:r>
                <a:rPr lang="en-US" sz="2500" dirty="0" err="1">
                  <a:solidFill>
                    <a:schemeClr val="tx1"/>
                  </a:solidFill>
                  <a:latin typeface="UTM Avo" panose="02040603050506020204" pitchFamily="18" charset="0"/>
                  <a:cs typeface="Arial" panose="020B0604020202020204" pitchFamily="34" charset="0"/>
                </a:rPr>
                <a:t>đen</a:t>
              </a:r>
              <a:endParaRPr lang="en-US" sz="2500" dirty="0">
                <a:solidFill>
                  <a:schemeClr val="tx1"/>
                </a:solidFill>
                <a:latin typeface="UTM Avo" panose="02040603050506020204" pitchFamily="18" charset="0"/>
                <a:cs typeface="Arial" panose="020B0604020202020204" pitchFamily="34" charset="0"/>
              </a:endParaRPr>
            </a:p>
          </p:txBody>
        </p:sp>
      </p:grpSp>
      <p:sp>
        <p:nvSpPr>
          <p:cNvPr id="12" name="Rounded Rectangle 21">
            <a:extLst>
              <a:ext uri="{FF2B5EF4-FFF2-40B4-BE49-F238E27FC236}">
                <a16:creationId xmlns:a16="http://schemas.microsoft.com/office/drawing/2014/main" id="{A520B173-4A39-4E90-93EA-2BC04ED402CD}"/>
              </a:ext>
            </a:extLst>
          </p:cNvPr>
          <p:cNvSpPr/>
          <p:nvPr/>
        </p:nvSpPr>
        <p:spPr>
          <a:xfrm>
            <a:off x="7460342" y="1378857"/>
            <a:ext cx="1465944" cy="493486"/>
          </a:xfrm>
          <a:prstGeom prst="roundRect">
            <a:avLst/>
          </a:prstGeom>
          <a:solidFill>
            <a:srgbClr val="69F095">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reflection blurRad="6350" stA="55000" endA="300" endPos="45500" dir="5400000" sy="-100000" algn="bl" rotWithShape="0"/>
              </a:effectLst>
            </a:endParaRPr>
          </a:p>
        </p:txBody>
      </p:sp>
      <p:sp>
        <p:nvSpPr>
          <p:cNvPr id="13" name="Rounded Rectangle 21">
            <a:extLst>
              <a:ext uri="{FF2B5EF4-FFF2-40B4-BE49-F238E27FC236}">
                <a16:creationId xmlns:a16="http://schemas.microsoft.com/office/drawing/2014/main" id="{A39FCE41-45A8-4A0B-B4BA-34BD4BFB1F00}"/>
              </a:ext>
            </a:extLst>
          </p:cNvPr>
          <p:cNvSpPr/>
          <p:nvPr/>
        </p:nvSpPr>
        <p:spPr>
          <a:xfrm>
            <a:off x="7111999" y="1944915"/>
            <a:ext cx="1582058" cy="493486"/>
          </a:xfrm>
          <a:prstGeom prst="roundRect">
            <a:avLst/>
          </a:prstGeom>
          <a:solidFill>
            <a:srgbClr val="69F095">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reflection blurRad="6350" stA="55000" endA="300" endPos="45500" dir="5400000" sy="-100000" algn="bl" rotWithShape="0"/>
              </a:effectLst>
            </a:endParaRPr>
          </a:p>
        </p:txBody>
      </p:sp>
      <p:sp>
        <p:nvSpPr>
          <p:cNvPr id="14" name="Rounded Rectangle 21">
            <a:extLst>
              <a:ext uri="{FF2B5EF4-FFF2-40B4-BE49-F238E27FC236}">
                <a16:creationId xmlns:a16="http://schemas.microsoft.com/office/drawing/2014/main" id="{38C48A2E-47DB-4DD7-88DF-3AFF41759148}"/>
              </a:ext>
            </a:extLst>
          </p:cNvPr>
          <p:cNvSpPr/>
          <p:nvPr/>
        </p:nvSpPr>
        <p:spPr>
          <a:xfrm>
            <a:off x="4542969" y="3033486"/>
            <a:ext cx="1901373" cy="493486"/>
          </a:xfrm>
          <a:prstGeom prst="roundRect">
            <a:avLst/>
          </a:prstGeom>
          <a:solidFill>
            <a:srgbClr val="69F095">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reflection blurRad="6350" stA="55000" endA="300" endPos="45500" dir="5400000" sy="-100000" algn="bl" rotWithShape="0"/>
              </a:effectLst>
            </a:endParaRPr>
          </a:p>
        </p:txBody>
      </p:sp>
      <p:sp>
        <p:nvSpPr>
          <p:cNvPr id="2" name="Rectangle 1"/>
          <p:cNvSpPr/>
          <p:nvPr/>
        </p:nvSpPr>
        <p:spPr>
          <a:xfrm>
            <a:off x="778933" y="1297845"/>
            <a:ext cx="10547828" cy="2783839"/>
          </a:xfrm>
          <a:prstGeom prst="rect">
            <a:avLst/>
          </a:prstGeom>
        </p:spPr>
        <p:txBody>
          <a:bodyPr wrap="square">
            <a:spAutoFit/>
          </a:bodyPr>
          <a:lstStyle/>
          <a:p>
            <a:pPr algn="just" eaLnBrk="1" hangingPunct="1">
              <a:lnSpc>
                <a:spcPct val="150000"/>
              </a:lnSpc>
            </a:pPr>
            <a:r>
              <a:rPr lang="en-US" sz="2400" dirty="0">
                <a:latin typeface="UTM Avo" panose="02040603050506020204" pitchFamily="18" charset="0"/>
                <a:cs typeface="Times New Roman" pitchFamily="18" charset="0"/>
              </a:rPr>
              <a:t>          </a:t>
            </a:r>
            <a:r>
              <a:rPr lang="vi-VN" altLang="en-US" sz="2400" dirty="0">
                <a:latin typeface="UTM Avo" panose="02040603050506020204" pitchFamily="18" charset="0"/>
              </a:rPr>
              <a:t>Ở đầu bản tôi có mấy cây trám đen. Thân cây cao vút, thẳng như một cột nước từ trên trời rơi xuống. Cành cây mập mạp, nằm ngang, vươn tỏa như những gọng ô. Trên cái gọng ô ấy xòe tròn một chiếc ô xanh ngút ngát. Lá trám đen chỉ to bằng bàn tay đứa trẻ lên ba, nhưng dài chừng một gang.</a:t>
            </a:r>
            <a:endParaRPr lang="en-US" sz="2800" i="1" dirty="0">
              <a:solidFill>
                <a:srgbClr val="0070C0"/>
              </a:solidFill>
              <a:latin typeface="UTM Avo" panose="02040603050506020204" pitchFamily="18" charset="0"/>
              <a:cs typeface="Times New Roman" pitchFamily="18" charset="0"/>
            </a:endParaRPr>
          </a:p>
        </p:txBody>
      </p:sp>
      <p:pic>
        <p:nvPicPr>
          <p:cNvPr id="16" name="Picture 15">
            <a:extLst>
              <a:ext uri="{FF2B5EF4-FFF2-40B4-BE49-F238E27FC236}">
                <a16:creationId xmlns:a16="http://schemas.microsoft.com/office/drawing/2014/main" id="{6AA711DF-8F31-4890-8D43-D4F17C668F4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9981" r="52886" b="65922"/>
          <a:stretch/>
        </p:blipFill>
        <p:spPr>
          <a:xfrm>
            <a:off x="1030514" y="1106714"/>
            <a:ext cx="333830" cy="664029"/>
          </a:xfrm>
          <a:prstGeom prst="rect">
            <a:avLst/>
          </a:prstGeom>
        </p:spPr>
      </p:pic>
    </p:spTree>
    <p:extLst>
      <p:ext uri="{BB962C8B-B14F-4D97-AF65-F5344CB8AC3E}">
        <p14:creationId xmlns:p14="http://schemas.microsoft.com/office/powerpoint/2010/main" val="17789874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barn(inVertical)">
                                      <p:cBhvr>
                                        <p:cTn id="11" dur="500"/>
                                        <p:tgtEl>
                                          <p:spTgt spid="13"/>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p:cTn id="20" dur="500" fill="hold"/>
                                        <p:tgtEl>
                                          <p:spTgt spid="11"/>
                                        </p:tgtEl>
                                        <p:attrNameLst>
                                          <p:attrName>ppt_w</p:attrName>
                                        </p:attrNameLst>
                                      </p:cBhvr>
                                      <p:tavLst>
                                        <p:tav tm="0">
                                          <p:val>
                                            <p:fltVal val="0"/>
                                          </p:val>
                                        </p:tav>
                                        <p:tav tm="100000">
                                          <p:val>
                                            <p:strVal val="#ppt_w"/>
                                          </p:val>
                                        </p:tav>
                                      </p:tavLst>
                                    </p:anim>
                                    <p:anim calcmode="lin" valueType="num">
                                      <p:cBhvr>
                                        <p:cTn id="21" dur="500" fill="hold"/>
                                        <p:tgtEl>
                                          <p:spTgt spid="11"/>
                                        </p:tgtEl>
                                        <p:attrNameLst>
                                          <p:attrName>ppt_h</p:attrName>
                                        </p:attrNameLst>
                                      </p:cBhvr>
                                      <p:tavLst>
                                        <p:tav tm="0">
                                          <p:val>
                                            <p:fltVal val="0"/>
                                          </p:val>
                                        </p:tav>
                                        <p:tav tm="100000">
                                          <p:val>
                                            <p:strVal val="#ppt_h"/>
                                          </p:val>
                                        </p:tav>
                                      </p:tavLst>
                                    </p:anim>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8A00EF4-3755-49CC-A169-42A2212F83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6917" cy="8131278"/>
          </a:xfrm>
          <a:prstGeom prst="rect">
            <a:avLst/>
          </a:prstGeom>
        </p:spPr>
      </p:pic>
    </p:spTree>
    <p:extLst>
      <p:ext uri="{BB962C8B-B14F-4D97-AF65-F5344CB8AC3E}">
        <p14:creationId xmlns:p14="http://schemas.microsoft.com/office/powerpoint/2010/main" val="5827161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4" descr="D:\资料\PPT\组 1.png组 1"/>
          <p:cNvPicPr>
            <a:picLocks noChangeAspect="1"/>
          </p:cNvPicPr>
          <p:nvPr/>
        </p:nvPicPr>
        <p:blipFill>
          <a:blip r:embed="rId2"/>
          <a:srcRect/>
          <a:stretch>
            <a:fillRect/>
          </a:stretch>
        </p:blipFill>
        <p:spPr>
          <a:xfrm>
            <a:off x="3665665" y="270462"/>
            <a:ext cx="4346221" cy="903429"/>
          </a:xfrm>
          <a:prstGeom prst="rect">
            <a:avLst/>
          </a:prstGeom>
          <a:effectLst>
            <a:outerShdw blurRad="50800" dist="38100" dir="5400000" algn="t" rotWithShape="0">
              <a:prstClr val="black">
                <a:alpha val="40000"/>
              </a:prstClr>
            </a:outerShdw>
          </a:effectLst>
        </p:spPr>
      </p:pic>
      <p:sp>
        <p:nvSpPr>
          <p:cNvPr id="4" name="TextBox 3"/>
          <p:cNvSpPr txBox="1"/>
          <p:nvPr/>
        </p:nvSpPr>
        <p:spPr>
          <a:xfrm>
            <a:off x="4466052" y="396188"/>
            <a:ext cx="3270063" cy="584775"/>
          </a:xfrm>
          <a:prstGeom prst="rect">
            <a:avLst/>
          </a:prstGeom>
          <a:noFill/>
        </p:spPr>
        <p:txBody>
          <a:bodyPr wrap="square" rtlCol="0">
            <a:spAutoFit/>
          </a:bodyPr>
          <a:lstStyle/>
          <a:p>
            <a:r>
              <a:rPr lang="en-US" sz="3200" b="1" dirty="0" err="1">
                <a:solidFill>
                  <a:schemeClr val="bg1"/>
                </a:solidFill>
                <a:latin typeface="UTM Avo" panose="02040603050506020204" pitchFamily="18" charset="0"/>
                <a:cs typeface="Times New Roman" pitchFamily="18" charset="0"/>
              </a:rPr>
              <a:t>Cây</a:t>
            </a:r>
            <a:r>
              <a:rPr lang="en-US" sz="3200" b="1" dirty="0">
                <a:solidFill>
                  <a:schemeClr val="bg1"/>
                </a:solidFill>
                <a:latin typeface="UTM Avo" panose="02040603050506020204" pitchFamily="18" charset="0"/>
                <a:cs typeface="Times New Roman" pitchFamily="18" charset="0"/>
              </a:rPr>
              <a:t> </a:t>
            </a:r>
            <a:r>
              <a:rPr lang="en-US" sz="3200" b="1" dirty="0" err="1">
                <a:solidFill>
                  <a:schemeClr val="bg1"/>
                </a:solidFill>
                <a:latin typeface="UTM Avo" panose="02040603050506020204" pitchFamily="18" charset="0"/>
                <a:cs typeface="Times New Roman" pitchFamily="18" charset="0"/>
              </a:rPr>
              <a:t>trám</a:t>
            </a:r>
            <a:r>
              <a:rPr lang="en-US" sz="3200" b="1" dirty="0">
                <a:solidFill>
                  <a:schemeClr val="bg1"/>
                </a:solidFill>
                <a:latin typeface="UTM Avo" panose="02040603050506020204" pitchFamily="18" charset="0"/>
                <a:cs typeface="Times New Roman" pitchFamily="18" charset="0"/>
              </a:rPr>
              <a:t> </a:t>
            </a:r>
            <a:r>
              <a:rPr lang="en-US" sz="3200" b="1" dirty="0" err="1">
                <a:solidFill>
                  <a:schemeClr val="bg1"/>
                </a:solidFill>
                <a:latin typeface="UTM Avo" panose="02040603050506020204" pitchFamily="18" charset="0"/>
                <a:cs typeface="Times New Roman" pitchFamily="18" charset="0"/>
              </a:rPr>
              <a:t>đen</a:t>
            </a:r>
            <a:endParaRPr lang="en-US" dirty="0">
              <a:solidFill>
                <a:schemeClr val="bg1"/>
              </a:solidFill>
              <a:latin typeface="UTM Avo" panose="02040603050506020204" pitchFamily="18" charset="0"/>
              <a:cs typeface="Times New Roman" pitchFamily="18" charset="0"/>
            </a:endParaRPr>
          </a:p>
        </p:txBody>
      </p:sp>
      <p:grpSp>
        <p:nvGrpSpPr>
          <p:cNvPr id="11" name="Group 10">
            <a:extLst>
              <a:ext uri="{FF2B5EF4-FFF2-40B4-BE49-F238E27FC236}">
                <a16:creationId xmlns:a16="http://schemas.microsoft.com/office/drawing/2014/main" id="{80211E83-4366-449C-9F1F-A68364265EC3}"/>
              </a:ext>
            </a:extLst>
          </p:cNvPr>
          <p:cNvGrpSpPr/>
          <p:nvPr/>
        </p:nvGrpSpPr>
        <p:grpSpPr>
          <a:xfrm>
            <a:off x="1778000" y="4455885"/>
            <a:ext cx="5595257" cy="1443265"/>
            <a:chOff x="1778000" y="4455885"/>
            <a:chExt cx="5595257" cy="1443265"/>
          </a:xfrm>
        </p:grpSpPr>
        <p:sp>
          <p:nvSpPr>
            <p:cNvPr id="10" name="Rectangle 9">
              <a:extLst>
                <a:ext uri="{FF2B5EF4-FFF2-40B4-BE49-F238E27FC236}">
                  <a16:creationId xmlns:a16="http://schemas.microsoft.com/office/drawing/2014/main" id="{18A84B9A-3CD3-48B6-B25D-B0BC9551C418}"/>
                </a:ext>
              </a:extLst>
            </p:cNvPr>
            <p:cNvSpPr/>
            <p:nvPr/>
          </p:nvSpPr>
          <p:spPr>
            <a:xfrm>
              <a:off x="1865086" y="4528457"/>
              <a:ext cx="5508171" cy="1370693"/>
            </a:xfrm>
            <a:prstGeom prst="rect">
              <a:avLst/>
            </a:prstGeom>
            <a:solidFill>
              <a:schemeClr val="accent6">
                <a:lumMod val="60000"/>
                <a:lumOff val="40000"/>
              </a:schemeClr>
            </a:solidFill>
            <a:ln w="28575">
              <a:solidFill>
                <a:schemeClr val="accent6">
                  <a:lumMod val="60000"/>
                  <a:lumOff val="4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2500" dirty="0">
                <a:solidFill>
                  <a:schemeClr val="tx1"/>
                </a:solidFill>
                <a:latin typeface="UTM Avo" panose="02040603050506020204" pitchFamily="18" charset="0"/>
                <a:cs typeface="Arial" panose="020B0604020202020204" pitchFamily="34" charset="0"/>
              </a:endParaRPr>
            </a:p>
          </p:txBody>
        </p:sp>
        <p:sp>
          <p:nvSpPr>
            <p:cNvPr id="9" name="Rectangle 8">
              <a:extLst>
                <a:ext uri="{FF2B5EF4-FFF2-40B4-BE49-F238E27FC236}">
                  <a16:creationId xmlns:a16="http://schemas.microsoft.com/office/drawing/2014/main" id="{E8877C6A-1197-4602-A8C2-86B84F4F8B22}"/>
                </a:ext>
              </a:extLst>
            </p:cNvPr>
            <p:cNvSpPr/>
            <p:nvPr/>
          </p:nvSpPr>
          <p:spPr>
            <a:xfrm>
              <a:off x="1778000" y="4455885"/>
              <a:ext cx="5508171" cy="1370693"/>
            </a:xfrm>
            <a:prstGeom prst="rect">
              <a:avLst/>
            </a:prstGeom>
            <a:solidFill>
              <a:schemeClr val="accent6">
                <a:lumMod val="40000"/>
                <a:lumOff val="60000"/>
              </a:schemeClr>
            </a:solidFill>
            <a:ln w="28575">
              <a:solidFill>
                <a:schemeClr val="accent6">
                  <a:lumMod val="60000"/>
                  <a:lumOff val="40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2500" dirty="0">
                  <a:solidFill>
                    <a:schemeClr val="tx1"/>
                  </a:solidFill>
                  <a:latin typeface="UTM Avo" panose="02040603050506020204" pitchFamily="18" charset="0"/>
                  <a:cs typeface="Arial" panose="020B0604020202020204" pitchFamily="34" charset="0"/>
                </a:rPr>
                <a:t>Hai </a:t>
              </a:r>
              <a:r>
                <a:rPr lang="en-US" sz="2500" dirty="0" err="1">
                  <a:solidFill>
                    <a:schemeClr val="tx1"/>
                  </a:solidFill>
                  <a:latin typeface="UTM Avo" panose="02040603050506020204" pitchFamily="18" charset="0"/>
                  <a:cs typeface="Arial" panose="020B0604020202020204" pitchFamily="34" charset="0"/>
                </a:rPr>
                <a:t>loại</a:t>
              </a:r>
              <a:r>
                <a:rPr lang="en-US" sz="2500" dirty="0">
                  <a:solidFill>
                    <a:schemeClr val="tx1"/>
                  </a:solidFill>
                  <a:latin typeface="UTM Avo" panose="02040603050506020204" pitchFamily="18" charset="0"/>
                  <a:cs typeface="Arial" panose="020B0604020202020204" pitchFamily="34" charset="0"/>
                </a:rPr>
                <a:t> </a:t>
              </a:r>
              <a:r>
                <a:rPr lang="en-US" sz="2500" dirty="0" err="1">
                  <a:solidFill>
                    <a:schemeClr val="tx1"/>
                  </a:solidFill>
                  <a:latin typeface="UTM Avo" panose="02040603050506020204" pitchFamily="18" charset="0"/>
                  <a:cs typeface="Arial" panose="020B0604020202020204" pitchFamily="34" charset="0"/>
                </a:rPr>
                <a:t>trám</a:t>
              </a:r>
              <a:r>
                <a:rPr lang="en-US" sz="2500" dirty="0">
                  <a:solidFill>
                    <a:schemeClr val="tx1"/>
                  </a:solidFill>
                  <a:latin typeface="UTM Avo" panose="02040603050506020204" pitchFamily="18" charset="0"/>
                  <a:cs typeface="Arial" panose="020B0604020202020204" pitchFamily="34" charset="0"/>
                </a:rPr>
                <a:t> </a:t>
              </a:r>
              <a:r>
                <a:rPr lang="en-US" sz="2500" dirty="0" err="1">
                  <a:solidFill>
                    <a:schemeClr val="tx1"/>
                  </a:solidFill>
                  <a:latin typeface="UTM Avo" panose="02040603050506020204" pitchFamily="18" charset="0"/>
                  <a:cs typeface="Arial" panose="020B0604020202020204" pitchFamily="34" charset="0"/>
                </a:rPr>
                <a:t>đen</a:t>
              </a:r>
              <a:r>
                <a:rPr lang="en-US" sz="2500" dirty="0">
                  <a:solidFill>
                    <a:schemeClr val="tx1"/>
                  </a:solidFill>
                  <a:latin typeface="UTM Avo" panose="02040603050506020204" pitchFamily="18" charset="0"/>
                  <a:cs typeface="Arial" panose="020B0604020202020204" pitchFamily="34" charset="0"/>
                </a:rPr>
                <a:t>: </a:t>
              </a:r>
              <a:r>
                <a:rPr lang="en-US" sz="2500" dirty="0" err="1">
                  <a:solidFill>
                    <a:schemeClr val="tx1"/>
                  </a:solidFill>
                  <a:latin typeface="UTM Avo" panose="02040603050506020204" pitchFamily="18" charset="0"/>
                  <a:cs typeface="Arial" panose="020B0604020202020204" pitchFamily="34" charset="0"/>
                </a:rPr>
                <a:t>trám</a:t>
              </a:r>
              <a:r>
                <a:rPr lang="en-US" sz="2500" dirty="0">
                  <a:solidFill>
                    <a:schemeClr val="tx1"/>
                  </a:solidFill>
                  <a:latin typeface="UTM Avo" panose="02040603050506020204" pitchFamily="18" charset="0"/>
                  <a:cs typeface="Arial" panose="020B0604020202020204" pitchFamily="34" charset="0"/>
                </a:rPr>
                <a:t> </a:t>
              </a:r>
              <a:r>
                <a:rPr lang="en-US" sz="2500" dirty="0" err="1">
                  <a:solidFill>
                    <a:schemeClr val="tx1"/>
                  </a:solidFill>
                  <a:latin typeface="UTM Avo" panose="02040603050506020204" pitchFamily="18" charset="0"/>
                  <a:cs typeface="Arial" panose="020B0604020202020204" pitchFamily="34" charset="0"/>
                </a:rPr>
                <a:t>đen</a:t>
              </a:r>
              <a:r>
                <a:rPr lang="en-US" sz="2500" dirty="0">
                  <a:solidFill>
                    <a:schemeClr val="tx1"/>
                  </a:solidFill>
                  <a:latin typeface="UTM Avo" panose="02040603050506020204" pitchFamily="18" charset="0"/>
                  <a:cs typeface="Arial" panose="020B0604020202020204" pitchFamily="34" charset="0"/>
                </a:rPr>
                <a:t> </a:t>
              </a:r>
              <a:r>
                <a:rPr lang="en-US" sz="2500" dirty="0" err="1">
                  <a:solidFill>
                    <a:schemeClr val="tx1"/>
                  </a:solidFill>
                  <a:latin typeface="UTM Avo" panose="02040603050506020204" pitchFamily="18" charset="0"/>
                  <a:cs typeface="Arial" panose="020B0604020202020204" pitchFamily="34" charset="0"/>
                </a:rPr>
                <a:t>tẻ</a:t>
              </a:r>
              <a:r>
                <a:rPr lang="en-US" sz="2500" dirty="0">
                  <a:solidFill>
                    <a:schemeClr val="tx1"/>
                  </a:solidFill>
                  <a:latin typeface="UTM Avo" panose="02040603050506020204" pitchFamily="18" charset="0"/>
                  <a:cs typeface="Arial" panose="020B0604020202020204" pitchFamily="34" charset="0"/>
                </a:rPr>
                <a:t> </a:t>
              </a:r>
              <a:r>
                <a:rPr lang="en-US" sz="2500" dirty="0" err="1">
                  <a:solidFill>
                    <a:schemeClr val="tx1"/>
                  </a:solidFill>
                  <a:latin typeface="UTM Avo" panose="02040603050506020204" pitchFamily="18" charset="0"/>
                  <a:cs typeface="Arial" panose="020B0604020202020204" pitchFamily="34" charset="0"/>
                </a:rPr>
                <a:t>và</a:t>
              </a:r>
              <a:r>
                <a:rPr lang="en-US" sz="2500" dirty="0">
                  <a:solidFill>
                    <a:schemeClr val="tx1"/>
                  </a:solidFill>
                  <a:latin typeface="UTM Avo" panose="02040603050506020204" pitchFamily="18" charset="0"/>
                  <a:cs typeface="Arial" panose="020B0604020202020204" pitchFamily="34" charset="0"/>
                </a:rPr>
                <a:t> </a:t>
              </a:r>
              <a:r>
                <a:rPr lang="en-US" sz="2500" dirty="0" err="1">
                  <a:solidFill>
                    <a:schemeClr val="tx1"/>
                  </a:solidFill>
                  <a:latin typeface="UTM Avo" panose="02040603050506020204" pitchFamily="18" charset="0"/>
                  <a:cs typeface="Arial" panose="020B0604020202020204" pitchFamily="34" charset="0"/>
                </a:rPr>
                <a:t>trám</a:t>
              </a:r>
              <a:r>
                <a:rPr lang="en-US" sz="2500" dirty="0">
                  <a:solidFill>
                    <a:schemeClr val="tx1"/>
                  </a:solidFill>
                  <a:latin typeface="UTM Avo" panose="02040603050506020204" pitchFamily="18" charset="0"/>
                  <a:cs typeface="Arial" panose="020B0604020202020204" pitchFamily="34" charset="0"/>
                </a:rPr>
                <a:t> </a:t>
              </a:r>
              <a:r>
                <a:rPr lang="en-US" sz="2500" dirty="0" err="1">
                  <a:solidFill>
                    <a:schemeClr val="tx1"/>
                  </a:solidFill>
                  <a:latin typeface="UTM Avo" panose="02040603050506020204" pitchFamily="18" charset="0"/>
                  <a:cs typeface="Arial" panose="020B0604020202020204" pitchFamily="34" charset="0"/>
                </a:rPr>
                <a:t>đen</a:t>
              </a:r>
              <a:r>
                <a:rPr lang="en-US" sz="2500" dirty="0">
                  <a:solidFill>
                    <a:schemeClr val="tx1"/>
                  </a:solidFill>
                  <a:latin typeface="UTM Avo" panose="02040603050506020204" pitchFamily="18" charset="0"/>
                  <a:cs typeface="Arial" panose="020B0604020202020204" pitchFamily="34" charset="0"/>
                </a:rPr>
                <a:t> </a:t>
              </a:r>
              <a:r>
                <a:rPr lang="en-US" sz="2500" dirty="0" err="1">
                  <a:solidFill>
                    <a:schemeClr val="tx1"/>
                  </a:solidFill>
                  <a:latin typeface="UTM Avo" panose="02040603050506020204" pitchFamily="18" charset="0"/>
                  <a:cs typeface="Arial" panose="020B0604020202020204" pitchFamily="34" charset="0"/>
                </a:rPr>
                <a:t>nếp</a:t>
              </a:r>
              <a:endParaRPr lang="en-US" sz="2500" dirty="0">
                <a:solidFill>
                  <a:schemeClr val="tx1"/>
                </a:solidFill>
                <a:latin typeface="UTM Avo" panose="02040603050506020204" pitchFamily="18" charset="0"/>
                <a:cs typeface="Arial" panose="020B0604020202020204" pitchFamily="34" charset="0"/>
              </a:endParaRPr>
            </a:p>
          </p:txBody>
        </p:sp>
      </p:grpSp>
      <p:sp>
        <p:nvSpPr>
          <p:cNvPr id="12" name="Rounded Rectangle 21">
            <a:extLst>
              <a:ext uri="{FF2B5EF4-FFF2-40B4-BE49-F238E27FC236}">
                <a16:creationId xmlns:a16="http://schemas.microsoft.com/office/drawing/2014/main" id="{A520B173-4A39-4E90-93EA-2BC04ED402CD}"/>
              </a:ext>
            </a:extLst>
          </p:cNvPr>
          <p:cNvSpPr/>
          <p:nvPr/>
        </p:nvSpPr>
        <p:spPr>
          <a:xfrm>
            <a:off x="1669142" y="1422399"/>
            <a:ext cx="3222171" cy="493486"/>
          </a:xfrm>
          <a:prstGeom prst="roundRect">
            <a:avLst/>
          </a:prstGeom>
          <a:solidFill>
            <a:schemeClr val="accent6">
              <a:lumMod val="40000"/>
              <a:lumOff val="60000"/>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reflection blurRad="6350" stA="55000" endA="300" endPos="45500" dir="5400000" sy="-100000" algn="bl" rotWithShape="0"/>
              </a:effectLst>
            </a:endParaRPr>
          </a:p>
        </p:txBody>
      </p:sp>
      <p:sp>
        <p:nvSpPr>
          <p:cNvPr id="2" name="Rectangle 1"/>
          <p:cNvSpPr/>
          <p:nvPr/>
        </p:nvSpPr>
        <p:spPr>
          <a:xfrm>
            <a:off x="822476" y="1341388"/>
            <a:ext cx="10547828" cy="2783839"/>
          </a:xfrm>
          <a:prstGeom prst="rect">
            <a:avLst/>
          </a:prstGeom>
        </p:spPr>
        <p:txBody>
          <a:bodyPr wrap="square">
            <a:spAutoFit/>
          </a:bodyPr>
          <a:lstStyle/>
          <a:p>
            <a:pPr algn="just" eaLnBrk="1" hangingPunct="1">
              <a:lnSpc>
                <a:spcPct val="150000"/>
              </a:lnSpc>
            </a:pPr>
            <a:r>
              <a:rPr lang="en-US" sz="2400" dirty="0">
                <a:latin typeface="UTM Avo" panose="02040603050506020204" pitchFamily="18" charset="0"/>
                <a:cs typeface="Times New Roman" pitchFamily="18" charset="0"/>
              </a:rPr>
              <a:t>          </a:t>
            </a:r>
            <a:r>
              <a:rPr lang="vi-VN" altLang="en-US" sz="2400" dirty="0">
                <a:latin typeface="UTM Avo" panose="02040603050506020204" pitchFamily="18" charset="0"/>
              </a:rPr>
              <a:t>Trám đen có hai loại. Quả trám đen tẻ chỉ bằng nửa quả nhót to, nhưng hai đầu nhọn hơn. Cùi trám đen tẻ mỏng, cứng, có phần hơi khô, xác, không ngon bằng trám đen nếp. Trám đen nếp cũng màu tím như trám đen tẻ, nhưng quả mập, mỡ màng, cùi dày, bấm ngập móng ngón tay cái mà không chạm hạt.</a:t>
            </a:r>
            <a:endParaRPr lang="en-US" sz="2800" i="1" dirty="0">
              <a:solidFill>
                <a:srgbClr val="0070C0"/>
              </a:solidFill>
              <a:latin typeface="UTM Avo" panose="02040603050506020204" pitchFamily="18" charset="0"/>
              <a:cs typeface="Times New Roman" pitchFamily="18" charset="0"/>
            </a:endParaRPr>
          </a:p>
        </p:txBody>
      </p:sp>
      <p:pic>
        <p:nvPicPr>
          <p:cNvPr id="16" name="Picture 15">
            <a:extLst>
              <a:ext uri="{FF2B5EF4-FFF2-40B4-BE49-F238E27FC236}">
                <a16:creationId xmlns:a16="http://schemas.microsoft.com/office/drawing/2014/main" id="{6AA711DF-8F31-4890-8D43-D4F17C668F4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5624" t="745" r="26070" b="63687"/>
          <a:stretch/>
        </p:blipFill>
        <p:spPr>
          <a:xfrm>
            <a:off x="827313" y="1150257"/>
            <a:ext cx="551543" cy="693057"/>
          </a:xfrm>
          <a:prstGeom prst="rect">
            <a:avLst/>
          </a:prstGeom>
        </p:spPr>
      </p:pic>
      <p:pic>
        <p:nvPicPr>
          <p:cNvPr id="15" name="Picture 14">
            <a:extLst>
              <a:ext uri="{FF2B5EF4-FFF2-40B4-BE49-F238E27FC236}">
                <a16:creationId xmlns:a16="http://schemas.microsoft.com/office/drawing/2014/main" id="{6788F1A2-8DAF-4508-A40B-7EE6FC57643F}"/>
              </a:ext>
            </a:extLst>
          </p:cNvPr>
          <p:cNvPicPr>
            <a:picLocks noChangeAspect="1"/>
          </p:cNvPicPr>
          <p:nvPr/>
        </p:nvPicPr>
        <p:blipFill rotWithShape="1">
          <a:blip r:embed="rId4"/>
          <a:srcRect l="34524" t="60322" r="43452" b="10669"/>
          <a:stretch/>
        </p:blipFill>
        <p:spPr>
          <a:xfrm>
            <a:off x="8592457" y="3990958"/>
            <a:ext cx="3018973" cy="2235672"/>
          </a:xfrm>
          <a:prstGeom prst="rect">
            <a:avLst/>
          </a:prstGeom>
        </p:spPr>
      </p:pic>
    </p:spTree>
    <p:extLst>
      <p:ext uri="{BB962C8B-B14F-4D97-AF65-F5344CB8AC3E}">
        <p14:creationId xmlns:p14="http://schemas.microsoft.com/office/powerpoint/2010/main" val="9349274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863CA86-0755-4A20-A242-25283F7408F8}"/>
              </a:ext>
            </a:extLst>
          </p:cNvPr>
          <p:cNvPicPr>
            <a:picLocks noChangeAspect="1"/>
          </p:cNvPicPr>
          <p:nvPr/>
        </p:nvPicPr>
        <p:blipFill rotWithShape="1">
          <a:blip r:embed="rId3"/>
          <a:srcRect l="34524" t="60322" r="43452" b="10669"/>
          <a:stretch/>
        </p:blipFill>
        <p:spPr>
          <a:xfrm>
            <a:off x="3252019" y="423534"/>
            <a:ext cx="5368413" cy="3975527"/>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235E211B-992E-4EC7-9235-D35A965A0CC5}"/>
              </a:ext>
            </a:extLst>
          </p:cNvPr>
          <p:cNvPicPr>
            <a:picLocks noChangeAspect="1"/>
          </p:cNvPicPr>
          <p:nvPr/>
        </p:nvPicPr>
        <p:blipFill rotWithShape="1">
          <a:blip r:embed="rId4" cstate="print">
            <a:duotone>
              <a:prstClr val="black"/>
              <a:schemeClr val="accent3">
                <a:tint val="45000"/>
                <a:satMod val="400000"/>
              </a:schemeClr>
            </a:duotone>
            <a:extLst>
              <a:ext uri="{28A0092B-C50C-407E-A947-70E740481C1C}">
                <a14:useLocalDpi xmlns:a14="http://schemas.microsoft.com/office/drawing/2010/main" val="0"/>
              </a:ext>
            </a:extLst>
          </a:blip>
          <a:srcRect l="4722" t="4167" r="71389" b="76667"/>
          <a:stretch/>
        </p:blipFill>
        <p:spPr>
          <a:xfrm>
            <a:off x="7677150" y="348439"/>
            <a:ext cx="3543300" cy="2842880"/>
          </a:xfrm>
          <a:prstGeom prst="rect">
            <a:avLst/>
          </a:prstGeom>
        </p:spPr>
      </p:pic>
      <p:sp>
        <p:nvSpPr>
          <p:cNvPr id="6" name="Rectangle 5">
            <a:extLst>
              <a:ext uri="{FF2B5EF4-FFF2-40B4-BE49-F238E27FC236}">
                <a16:creationId xmlns:a16="http://schemas.microsoft.com/office/drawing/2014/main" id="{3C55A07B-1749-4FED-8A50-B3A63F7414C0}"/>
              </a:ext>
            </a:extLst>
          </p:cNvPr>
          <p:cNvSpPr/>
          <p:nvPr/>
        </p:nvSpPr>
        <p:spPr>
          <a:xfrm>
            <a:off x="8210550" y="1017538"/>
            <a:ext cx="2762250" cy="1473801"/>
          </a:xfrm>
          <a:prstGeom prst="rect">
            <a:avLst/>
          </a:prstGeom>
        </p:spPr>
        <p:txBody>
          <a:bodyPr wrap="square">
            <a:spAutoFit/>
          </a:bodyPr>
          <a:lstStyle/>
          <a:p>
            <a:pPr algn="ctr" eaLnBrk="1" hangingPunct="1">
              <a:lnSpc>
                <a:spcPct val="150000"/>
              </a:lnSpc>
            </a:pPr>
            <a:r>
              <a:rPr lang="vi-VN" altLang="en-US" sz="3200" b="1" dirty="0">
                <a:latin typeface="UTM Avo" panose="02040603050506020204" pitchFamily="18" charset="0"/>
              </a:rPr>
              <a:t>Trám đen</a:t>
            </a:r>
            <a:r>
              <a:rPr lang="en-US" altLang="en-US" sz="3200" b="1" dirty="0">
                <a:latin typeface="UTM Avo" panose="02040603050506020204" pitchFamily="18" charset="0"/>
              </a:rPr>
              <a:t> </a:t>
            </a:r>
            <a:r>
              <a:rPr lang="en-US" altLang="en-US" sz="3200" b="1" dirty="0" err="1">
                <a:latin typeface="UTM Avo" panose="02040603050506020204" pitchFamily="18" charset="0"/>
              </a:rPr>
              <a:t>nếp</a:t>
            </a:r>
            <a:endParaRPr lang="en-US" sz="3600" b="1" i="1" dirty="0">
              <a:solidFill>
                <a:srgbClr val="0070C0"/>
              </a:solidFill>
              <a:latin typeface="UTM Avo" panose="02040603050506020204" pitchFamily="18" charset="0"/>
              <a:cs typeface="Times New Roman" pitchFamily="18" charset="0"/>
            </a:endParaRPr>
          </a:p>
        </p:txBody>
      </p:sp>
      <p:pic>
        <p:nvPicPr>
          <p:cNvPr id="8" name="Picture 7">
            <a:extLst>
              <a:ext uri="{FF2B5EF4-FFF2-40B4-BE49-F238E27FC236}">
                <a16:creationId xmlns:a16="http://schemas.microsoft.com/office/drawing/2014/main" id="{223E1A6B-ED01-4C8B-AE08-6F0AFA8F53C2}"/>
              </a:ext>
            </a:extLst>
          </p:cNvPr>
          <p:cNvPicPr>
            <a:picLocks noChangeAspect="1"/>
          </p:cNvPicPr>
          <p:nvPr/>
        </p:nvPicPr>
        <p:blipFill rotWithShape="1">
          <a:blip r:embed="rId5"/>
          <a:srcRect l="36406" t="44164" r="35625"/>
          <a:stretch/>
        </p:blipFill>
        <p:spPr>
          <a:xfrm>
            <a:off x="8020050" y="2897274"/>
            <a:ext cx="3867150" cy="3827376"/>
          </a:xfrm>
          <a:prstGeom prst="ellipse">
            <a:avLst/>
          </a:prstGeom>
          <a:ln>
            <a:noFill/>
          </a:ln>
          <a:effectLst>
            <a:softEdge rad="112500"/>
          </a:effectLst>
        </p:spPr>
      </p:pic>
      <p:pic>
        <p:nvPicPr>
          <p:cNvPr id="9" name="Picture 8">
            <a:extLst>
              <a:ext uri="{FF2B5EF4-FFF2-40B4-BE49-F238E27FC236}">
                <a16:creationId xmlns:a16="http://schemas.microsoft.com/office/drawing/2014/main" id="{695B81CF-6AAF-45B2-A8E4-3B09574197E5}"/>
              </a:ext>
            </a:extLst>
          </p:cNvPr>
          <p:cNvPicPr>
            <a:picLocks noChangeAspect="1"/>
          </p:cNvPicPr>
          <p:nvPr/>
        </p:nvPicPr>
        <p:blipFill rotWithShape="1">
          <a:blip r:embed="rId6" cstate="print">
            <a:duotone>
              <a:prstClr val="black"/>
              <a:schemeClr val="accent3">
                <a:tint val="45000"/>
                <a:satMod val="400000"/>
              </a:schemeClr>
            </a:duotone>
            <a:extLst>
              <a:ext uri="{28A0092B-C50C-407E-A947-70E740481C1C}">
                <a14:useLocalDpi xmlns:a14="http://schemas.microsoft.com/office/drawing/2010/main" val="0"/>
              </a:ext>
            </a:extLst>
          </a:blip>
          <a:srcRect l="74017" t="30845" r="2094" b="34284"/>
          <a:stretch/>
        </p:blipFill>
        <p:spPr>
          <a:xfrm rot="16200000">
            <a:off x="1267880" y="441969"/>
            <a:ext cx="1771009" cy="3174351"/>
          </a:xfrm>
          <a:prstGeom prst="rect">
            <a:avLst/>
          </a:prstGeom>
        </p:spPr>
      </p:pic>
      <p:sp>
        <p:nvSpPr>
          <p:cNvPr id="10" name="Rectangle 9">
            <a:extLst>
              <a:ext uri="{FF2B5EF4-FFF2-40B4-BE49-F238E27FC236}">
                <a16:creationId xmlns:a16="http://schemas.microsoft.com/office/drawing/2014/main" id="{81C2BF34-DC14-4D1B-A998-AA569475CABC}"/>
              </a:ext>
            </a:extLst>
          </p:cNvPr>
          <p:cNvSpPr/>
          <p:nvPr/>
        </p:nvSpPr>
        <p:spPr>
          <a:xfrm>
            <a:off x="732146" y="1590175"/>
            <a:ext cx="2762250" cy="735138"/>
          </a:xfrm>
          <a:prstGeom prst="rect">
            <a:avLst/>
          </a:prstGeom>
        </p:spPr>
        <p:txBody>
          <a:bodyPr wrap="square">
            <a:spAutoFit/>
          </a:bodyPr>
          <a:lstStyle/>
          <a:p>
            <a:pPr algn="ctr" eaLnBrk="1" hangingPunct="1">
              <a:lnSpc>
                <a:spcPct val="150000"/>
              </a:lnSpc>
            </a:pPr>
            <a:r>
              <a:rPr lang="vi-VN" altLang="en-US" sz="3200" b="1" dirty="0">
                <a:latin typeface="UTM Avo" panose="02040603050506020204" pitchFamily="18" charset="0"/>
              </a:rPr>
              <a:t>Trám đen</a:t>
            </a:r>
            <a:r>
              <a:rPr lang="en-US" altLang="en-US" sz="3200" b="1" dirty="0">
                <a:latin typeface="UTM Avo" panose="02040603050506020204" pitchFamily="18" charset="0"/>
              </a:rPr>
              <a:t> </a:t>
            </a:r>
            <a:r>
              <a:rPr lang="en-US" altLang="en-US" sz="3200" b="1" dirty="0" err="1">
                <a:latin typeface="UTM Avo" panose="02040603050506020204" pitchFamily="18" charset="0"/>
              </a:rPr>
              <a:t>tẻ</a:t>
            </a:r>
            <a:endParaRPr lang="en-US" sz="3600" b="1" i="1" dirty="0">
              <a:solidFill>
                <a:srgbClr val="0070C0"/>
              </a:solidFill>
              <a:latin typeface="UTM Avo" panose="02040603050506020204" pitchFamily="18" charset="0"/>
              <a:cs typeface="Times New Roman" pitchFamily="18" charset="0"/>
            </a:endParaRPr>
          </a:p>
        </p:txBody>
      </p:sp>
      <p:pic>
        <p:nvPicPr>
          <p:cNvPr id="14" name="Picture 13">
            <a:extLst>
              <a:ext uri="{FF2B5EF4-FFF2-40B4-BE49-F238E27FC236}">
                <a16:creationId xmlns:a16="http://schemas.microsoft.com/office/drawing/2014/main" id="{79A1E601-9102-4F8E-9A0F-D1E68F472EA8}"/>
              </a:ext>
            </a:extLst>
          </p:cNvPr>
          <p:cNvPicPr>
            <a:picLocks noChangeAspect="1"/>
          </p:cNvPicPr>
          <p:nvPr/>
        </p:nvPicPr>
        <p:blipFill rotWithShape="1">
          <a:blip r:embed="rId7"/>
          <a:srcRect l="34219" t="52779" r="37813"/>
          <a:stretch/>
        </p:blipFill>
        <p:spPr>
          <a:xfrm>
            <a:off x="171449" y="2971800"/>
            <a:ext cx="3833161" cy="3638550"/>
          </a:xfrm>
          <a:prstGeom prst="ellipse">
            <a:avLst/>
          </a:prstGeom>
          <a:ln>
            <a:noFill/>
          </a:ln>
          <a:effectLst>
            <a:softEdge rad="112500"/>
          </a:effectLst>
        </p:spPr>
      </p:pic>
    </p:spTree>
    <p:extLst>
      <p:ext uri="{BB962C8B-B14F-4D97-AF65-F5344CB8AC3E}">
        <p14:creationId xmlns:p14="http://schemas.microsoft.com/office/powerpoint/2010/main" val="8760298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strVal val="#ppt_w+.3"/>
                                          </p:val>
                                        </p:tav>
                                        <p:tav tm="100000">
                                          <p:val>
                                            <p:strVal val="#ppt_w"/>
                                          </p:val>
                                        </p:tav>
                                      </p:tavLst>
                                    </p:anim>
                                    <p:anim calcmode="lin" valueType="num">
                                      <p:cBhvr>
                                        <p:cTn id="8" dur="500" fill="hold"/>
                                        <p:tgtEl>
                                          <p:spTgt spid="10"/>
                                        </p:tgtEl>
                                        <p:attrNameLst>
                                          <p:attrName>ppt_h</p:attrName>
                                        </p:attrNameLst>
                                      </p:cBhvr>
                                      <p:tavLst>
                                        <p:tav tm="0">
                                          <p:val>
                                            <p:strVal val="#ppt_h"/>
                                          </p:val>
                                        </p:tav>
                                        <p:tav tm="100000">
                                          <p:val>
                                            <p:strVal val="#ppt_h"/>
                                          </p:val>
                                        </p:tav>
                                      </p:tavLst>
                                    </p:anim>
                                    <p:animEffect transition="in" filter="fade">
                                      <p:cBhvr>
                                        <p:cTn id="9" dur="500"/>
                                        <p:tgtEl>
                                          <p:spTgt spid="10"/>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strVal val="#ppt_w+.3"/>
                                          </p:val>
                                        </p:tav>
                                        <p:tav tm="100000">
                                          <p:val>
                                            <p:strVal val="#ppt_w"/>
                                          </p:val>
                                        </p:tav>
                                      </p:tavLst>
                                    </p:anim>
                                    <p:anim calcmode="lin" valueType="num">
                                      <p:cBhvr>
                                        <p:cTn id="13" dur="500" fill="hold"/>
                                        <p:tgtEl>
                                          <p:spTgt spid="9"/>
                                        </p:tgtEl>
                                        <p:attrNameLst>
                                          <p:attrName>ppt_h</p:attrName>
                                        </p:attrNameLst>
                                      </p:cBhvr>
                                      <p:tavLst>
                                        <p:tav tm="0">
                                          <p:val>
                                            <p:strVal val="#ppt_h"/>
                                          </p:val>
                                        </p:tav>
                                        <p:tav tm="100000">
                                          <p:val>
                                            <p:strVal val="#ppt_h"/>
                                          </p:val>
                                        </p:tav>
                                      </p:tavLst>
                                    </p:anim>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50" presetClass="entr" presetSubtype="0" decel="10000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strVal val="#ppt_w+.3"/>
                                          </p:val>
                                        </p:tav>
                                        <p:tav tm="100000">
                                          <p:val>
                                            <p:strVal val="#ppt_w"/>
                                          </p:val>
                                        </p:tav>
                                      </p:tavLst>
                                    </p:anim>
                                    <p:anim calcmode="lin" valueType="num">
                                      <p:cBhvr>
                                        <p:cTn id="20" dur="500" fill="hold"/>
                                        <p:tgtEl>
                                          <p:spTgt spid="6"/>
                                        </p:tgtEl>
                                        <p:attrNameLst>
                                          <p:attrName>ppt_h</p:attrName>
                                        </p:attrNameLst>
                                      </p:cBhvr>
                                      <p:tavLst>
                                        <p:tav tm="0">
                                          <p:val>
                                            <p:strVal val="#ppt_h"/>
                                          </p:val>
                                        </p:tav>
                                        <p:tav tm="100000">
                                          <p:val>
                                            <p:strVal val="#ppt_h"/>
                                          </p:val>
                                        </p:tav>
                                      </p:tavLst>
                                    </p:anim>
                                    <p:animEffect transition="in" filter="fade">
                                      <p:cBhvr>
                                        <p:cTn id="21" dur="500"/>
                                        <p:tgtEl>
                                          <p:spTgt spid="6"/>
                                        </p:tgtEl>
                                      </p:cBhvr>
                                    </p:animEffect>
                                  </p:childTnLst>
                                </p:cTn>
                              </p:par>
                              <p:par>
                                <p:cTn id="22" presetID="50" presetClass="entr" presetSubtype="0" decel="10000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500" fill="hold"/>
                                        <p:tgtEl>
                                          <p:spTgt spid="5"/>
                                        </p:tgtEl>
                                        <p:attrNameLst>
                                          <p:attrName>ppt_w</p:attrName>
                                        </p:attrNameLst>
                                      </p:cBhvr>
                                      <p:tavLst>
                                        <p:tav tm="0">
                                          <p:val>
                                            <p:strVal val="#ppt_w+.3"/>
                                          </p:val>
                                        </p:tav>
                                        <p:tav tm="100000">
                                          <p:val>
                                            <p:strVal val="#ppt_w"/>
                                          </p:val>
                                        </p:tav>
                                      </p:tavLst>
                                    </p:anim>
                                    <p:anim calcmode="lin" valueType="num">
                                      <p:cBhvr>
                                        <p:cTn id="25" dur="500" fill="hold"/>
                                        <p:tgtEl>
                                          <p:spTgt spid="5"/>
                                        </p:tgtEl>
                                        <p:attrNameLst>
                                          <p:attrName>ppt_h</p:attrName>
                                        </p:attrNameLst>
                                      </p:cBhvr>
                                      <p:tavLst>
                                        <p:tav tm="0">
                                          <p:val>
                                            <p:strVal val="#ppt_h"/>
                                          </p:val>
                                        </p:tav>
                                        <p:tav tm="100000">
                                          <p:val>
                                            <p:strVal val="#ppt_h"/>
                                          </p:val>
                                        </p:tav>
                                      </p:tavLst>
                                    </p:anim>
                                    <p:animEffect transition="in" filter="fade">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down)">
                                      <p:cBhvr>
                                        <p:cTn id="31" dur="500"/>
                                        <p:tgtEl>
                                          <p:spTgt spid="14"/>
                                        </p:tgtEl>
                                      </p:cBhvr>
                                    </p:animEffect>
                                  </p:childTnLst>
                                </p:cTn>
                              </p:par>
                              <p:par>
                                <p:cTn id="32" presetID="22" presetClass="entr" presetSubtype="4" fill="hold"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ipe(down)">
                                      <p:cBhvr>
                                        <p:cTn id="3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4" descr="D:\资料\PPT\组 1.png组 1"/>
          <p:cNvPicPr>
            <a:picLocks noChangeAspect="1"/>
          </p:cNvPicPr>
          <p:nvPr/>
        </p:nvPicPr>
        <p:blipFill>
          <a:blip r:embed="rId2"/>
          <a:srcRect/>
          <a:stretch>
            <a:fillRect/>
          </a:stretch>
        </p:blipFill>
        <p:spPr>
          <a:xfrm>
            <a:off x="3665665" y="270462"/>
            <a:ext cx="4346221" cy="903429"/>
          </a:xfrm>
          <a:prstGeom prst="rect">
            <a:avLst/>
          </a:prstGeom>
          <a:effectLst>
            <a:outerShdw blurRad="50800" dist="38100" dir="5400000" algn="t" rotWithShape="0">
              <a:prstClr val="black">
                <a:alpha val="40000"/>
              </a:prstClr>
            </a:outerShdw>
          </a:effectLst>
        </p:spPr>
      </p:pic>
      <p:sp>
        <p:nvSpPr>
          <p:cNvPr id="4" name="TextBox 3"/>
          <p:cNvSpPr txBox="1"/>
          <p:nvPr/>
        </p:nvSpPr>
        <p:spPr>
          <a:xfrm>
            <a:off x="4466052" y="396188"/>
            <a:ext cx="3270063" cy="584775"/>
          </a:xfrm>
          <a:prstGeom prst="rect">
            <a:avLst/>
          </a:prstGeom>
          <a:noFill/>
        </p:spPr>
        <p:txBody>
          <a:bodyPr wrap="square" rtlCol="0">
            <a:spAutoFit/>
          </a:bodyPr>
          <a:lstStyle/>
          <a:p>
            <a:r>
              <a:rPr lang="en-US" sz="3200" b="1" dirty="0" err="1">
                <a:solidFill>
                  <a:schemeClr val="bg1"/>
                </a:solidFill>
                <a:latin typeface="UTM Avo" panose="02040603050506020204" pitchFamily="18" charset="0"/>
                <a:cs typeface="Times New Roman" pitchFamily="18" charset="0"/>
              </a:rPr>
              <a:t>Cây</a:t>
            </a:r>
            <a:r>
              <a:rPr lang="en-US" sz="3200" b="1" dirty="0">
                <a:solidFill>
                  <a:schemeClr val="bg1"/>
                </a:solidFill>
                <a:latin typeface="UTM Avo" panose="02040603050506020204" pitchFamily="18" charset="0"/>
                <a:cs typeface="Times New Roman" pitchFamily="18" charset="0"/>
              </a:rPr>
              <a:t> </a:t>
            </a:r>
            <a:r>
              <a:rPr lang="en-US" sz="3200" b="1" dirty="0" err="1">
                <a:solidFill>
                  <a:schemeClr val="bg1"/>
                </a:solidFill>
                <a:latin typeface="UTM Avo" panose="02040603050506020204" pitchFamily="18" charset="0"/>
                <a:cs typeface="Times New Roman" pitchFamily="18" charset="0"/>
              </a:rPr>
              <a:t>trám</a:t>
            </a:r>
            <a:r>
              <a:rPr lang="en-US" sz="3200" b="1" dirty="0">
                <a:solidFill>
                  <a:schemeClr val="bg1"/>
                </a:solidFill>
                <a:latin typeface="UTM Avo" panose="02040603050506020204" pitchFamily="18" charset="0"/>
                <a:cs typeface="Times New Roman" pitchFamily="18" charset="0"/>
              </a:rPr>
              <a:t> </a:t>
            </a:r>
            <a:r>
              <a:rPr lang="en-US" sz="3200" b="1" dirty="0" err="1">
                <a:solidFill>
                  <a:schemeClr val="bg1"/>
                </a:solidFill>
                <a:latin typeface="UTM Avo" panose="02040603050506020204" pitchFamily="18" charset="0"/>
                <a:cs typeface="Times New Roman" pitchFamily="18" charset="0"/>
              </a:rPr>
              <a:t>đen</a:t>
            </a:r>
            <a:endParaRPr lang="en-US" dirty="0">
              <a:solidFill>
                <a:schemeClr val="bg1"/>
              </a:solidFill>
              <a:latin typeface="UTM Avo" panose="02040603050506020204" pitchFamily="18" charset="0"/>
              <a:cs typeface="Times New Roman" pitchFamily="18" charset="0"/>
            </a:endParaRPr>
          </a:p>
        </p:txBody>
      </p:sp>
      <p:sp>
        <p:nvSpPr>
          <p:cNvPr id="14" name="Rounded Rectangle 21">
            <a:extLst>
              <a:ext uri="{FF2B5EF4-FFF2-40B4-BE49-F238E27FC236}">
                <a16:creationId xmlns:a16="http://schemas.microsoft.com/office/drawing/2014/main" id="{38C48A2E-47DB-4DD7-88DF-3AFF41759148}"/>
              </a:ext>
            </a:extLst>
          </p:cNvPr>
          <p:cNvSpPr/>
          <p:nvPr/>
        </p:nvSpPr>
        <p:spPr>
          <a:xfrm>
            <a:off x="10101942" y="1496786"/>
            <a:ext cx="1219202" cy="493486"/>
          </a:xfrm>
          <a:prstGeom prst="roundRect">
            <a:avLst/>
          </a:prstGeom>
          <a:solidFill>
            <a:schemeClr val="accent4">
              <a:lumMod val="40000"/>
              <a:lumOff val="60000"/>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reflection blurRad="6350" stA="55000" endA="300" endPos="45500" dir="5400000" sy="-100000" algn="bl" rotWithShape="0"/>
              </a:effectLst>
            </a:endParaRPr>
          </a:p>
        </p:txBody>
      </p:sp>
      <p:pic>
        <p:nvPicPr>
          <p:cNvPr id="16" name="Picture 15">
            <a:extLst>
              <a:ext uri="{FF2B5EF4-FFF2-40B4-BE49-F238E27FC236}">
                <a16:creationId xmlns:a16="http://schemas.microsoft.com/office/drawing/2014/main" id="{6AA711DF-8F31-4890-8D43-D4F17C668F4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6910" t="2933" r="500" b="62989"/>
          <a:stretch/>
        </p:blipFill>
        <p:spPr>
          <a:xfrm>
            <a:off x="1021443" y="1272539"/>
            <a:ext cx="440146" cy="664029"/>
          </a:xfrm>
          <a:prstGeom prst="rect">
            <a:avLst/>
          </a:prstGeom>
        </p:spPr>
      </p:pic>
      <p:sp>
        <p:nvSpPr>
          <p:cNvPr id="15" name="Rounded Rectangle 21">
            <a:extLst>
              <a:ext uri="{FF2B5EF4-FFF2-40B4-BE49-F238E27FC236}">
                <a16:creationId xmlns:a16="http://schemas.microsoft.com/office/drawing/2014/main" id="{CB661F4B-E634-4FEC-A7AA-1F00807682E5}"/>
              </a:ext>
            </a:extLst>
          </p:cNvPr>
          <p:cNvSpPr/>
          <p:nvPr/>
        </p:nvSpPr>
        <p:spPr>
          <a:xfrm>
            <a:off x="812799" y="2033814"/>
            <a:ext cx="1219202" cy="493486"/>
          </a:xfrm>
          <a:prstGeom prst="roundRect">
            <a:avLst/>
          </a:prstGeom>
          <a:solidFill>
            <a:schemeClr val="accent4">
              <a:lumMod val="40000"/>
              <a:lumOff val="60000"/>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reflection blurRad="6350" stA="55000" endA="300" endPos="45500" dir="5400000" sy="-100000" algn="bl" rotWithShape="0"/>
              </a:effectLst>
            </a:endParaRPr>
          </a:p>
        </p:txBody>
      </p:sp>
      <p:sp>
        <p:nvSpPr>
          <p:cNvPr id="17" name="Rounded Rectangle 21">
            <a:extLst>
              <a:ext uri="{FF2B5EF4-FFF2-40B4-BE49-F238E27FC236}">
                <a16:creationId xmlns:a16="http://schemas.microsoft.com/office/drawing/2014/main" id="{A9BC7FF1-383C-4A9C-9286-04CD220C2420}"/>
              </a:ext>
            </a:extLst>
          </p:cNvPr>
          <p:cNvSpPr/>
          <p:nvPr/>
        </p:nvSpPr>
        <p:spPr>
          <a:xfrm>
            <a:off x="6241141" y="2033814"/>
            <a:ext cx="1654629" cy="493486"/>
          </a:xfrm>
          <a:prstGeom prst="roundRect">
            <a:avLst/>
          </a:prstGeom>
          <a:solidFill>
            <a:schemeClr val="accent4">
              <a:lumMod val="40000"/>
              <a:lumOff val="60000"/>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reflection blurRad="6350" stA="55000" endA="300" endPos="45500" dir="5400000" sy="-100000" algn="bl" rotWithShape="0"/>
              </a:effectLst>
            </a:endParaRPr>
          </a:p>
        </p:txBody>
      </p:sp>
      <p:sp>
        <p:nvSpPr>
          <p:cNvPr id="18" name="Rounded Rectangle 21">
            <a:extLst>
              <a:ext uri="{FF2B5EF4-FFF2-40B4-BE49-F238E27FC236}">
                <a16:creationId xmlns:a16="http://schemas.microsoft.com/office/drawing/2014/main" id="{13C3AD06-7E5F-4980-85CB-88008656484D}"/>
              </a:ext>
            </a:extLst>
          </p:cNvPr>
          <p:cNvSpPr/>
          <p:nvPr/>
        </p:nvSpPr>
        <p:spPr>
          <a:xfrm>
            <a:off x="8011883" y="2033814"/>
            <a:ext cx="3149602" cy="493486"/>
          </a:xfrm>
          <a:prstGeom prst="roundRect">
            <a:avLst/>
          </a:prstGeom>
          <a:solidFill>
            <a:schemeClr val="accent4">
              <a:lumMod val="40000"/>
              <a:lumOff val="60000"/>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reflection blurRad="6350" stA="55000" endA="300" endPos="45500" dir="5400000" sy="-100000" algn="bl" rotWithShape="0"/>
              </a:effectLst>
            </a:endParaRPr>
          </a:p>
        </p:txBody>
      </p:sp>
      <p:sp>
        <p:nvSpPr>
          <p:cNvPr id="19" name="Rounded Rectangle 21">
            <a:extLst>
              <a:ext uri="{FF2B5EF4-FFF2-40B4-BE49-F238E27FC236}">
                <a16:creationId xmlns:a16="http://schemas.microsoft.com/office/drawing/2014/main" id="{D264D9A9-2A1B-4F0D-9C19-A43CCAF36630}"/>
              </a:ext>
            </a:extLst>
          </p:cNvPr>
          <p:cNvSpPr/>
          <p:nvPr/>
        </p:nvSpPr>
        <p:spPr>
          <a:xfrm>
            <a:off x="6618512" y="2570842"/>
            <a:ext cx="3048002" cy="493486"/>
          </a:xfrm>
          <a:prstGeom prst="roundRect">
            <a:avLst/>
          </a:prstGeom>
          <a:solidFill>
            <a:schemeClr val="accent4">
              <a:lumMod val="40000"/>
              <a:lumOff val="60000"/>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reflection blurRad="6350" stA="55000" endA="300" endPos="45500" dir="5400000" sy="-100000" algn="bl" rotWithShape="0"/>
              </a:effectLst>
            </a:endParaRPr>
          </a:p>
        </p:txBody>
      </p:sp>
      <p:sp>
        <p:nvSpPr>
          <p:cNvPr id="2" name="Rectangle 1"/>
          <p:cNvSpPr/>
          <p:nvPr/>
        </p:nvSpPr>
        <p:spPr>
          <a:xfrm>
            <a:off x="778933" y="1372230"/>
            <a:ext cx="10547828" cy="1675843"/>
          </a:xfrm>
          <a:prstGeom prst="rect">
            <a:avLst/>
          </a:prstGeom>
        </p:spPr>
        <p:txBody>
          <a:bodyPr wrap="square">
            <a:spAutoFit/>
          </a:bodyPr>
          <a:lstStyle/>
          <a:p>
            <a:pPr algn="just" eaLnBrk="1" hangingPunct="1">
              <a:lnSpc>
                <a:spcPct val="150000"/>
              </a:lnSpc>
            </a:pPr>
            <a:r>
              <a:rPr lang="en-US" sz="2400" dirty="0">
                <a:latin typeface="UTM Avo" panose="02040603050506020204" pitchFamily="18" charset="0"/>
                <a:cs typeface="Times New Roman" pitchFamily="18" charset="0"/>
              </a:rPr>
              <a:t>          </a:t>
            </a:r>
            <a:r>
              <a:rPr lang="vi-VN" altLang="en-US" sz="2400" dirty="0">
                <a:latin typeface="UTM Avo" panose="02040603050506020204" pitchFamily="18" charset="0"/>
              </a:rPr>
              <a:t>Cùi trám đen có chất béo, bùi và thơm. Trám đen rất ưa xào với tóp mỡ. Trám đen còn được dùng làm ô mai, phơi khô để ăn dần. Người miền núi rất thích món trám đen trộn với xôi hay cốm.</a:t>
            </a:r>
            <a:endParaRPr lang="en-US" sz="2800" i="1" dirty="0">
              <a:solidFill>
                <a:srgbClr val="0070C0"/>
              </a:solidFill>
              <a:latin typeface="UTM Avo" panose="02040603050506020204" pitchFamily="18" charset="0"/>
              <a:cs typeface="Times New Roman" pitchFamily="18" charset="0"/>
            </a:endParaRPr>
          </a:p>
        </p:txBody>
      </p:sp>
      <p:pic>
        <p:nvPicPr>
          <p:cNvPr id="6" name="Picture 5">
            <a:extLst>
              <a:ext uri="{FF2B5EF4-FFF2-40B4-BE49-F238E27FC236}">
                <a16:creationId xmlns:a16="http://schemas.microsoft.com/office/drawing/2014/main" id="{5FDB1AA8-9E0D-4CDE-A6CA-F69D8BF14D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96475" y="4743450"/>
            <a:ext cx="1838325" cy="1833562"/>
          </a:xfrm>
          <a:prstGeom prst="ellipse">
            <a:avLst/>
          </a:prstGeom>
          <a:ln>
            <a:noFill/>
          </a:ln>
          <a:effectLst>
            <a:softEdge rad="112500"/>
          </a:effectLst>
        </p:spPr>
      </p:pic>
      <p:pic>
        <p:nvPicPr>
          <p:cNvPr id="20" name="Picture 19">
            <a:extLst>
              <a:ext uri="{FF2B5EF4-FFF2-40B4-BE49-F238E27FC236}">
                <a16:creationId xmlns:a16="http://schemas.microsoft.com/office/drawing/2014/main" id="{59119CBB-1702-4CF2-85A6-39E9AD2472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00937" y="4571999"/>
            <a:ext cx="2043113" cy="2043113"/>
          </a:xfrm>
          <a:prstGeom prst="ellipse">
            <a:avLst/>
          </a:prstGeom>
          <a:ln>
            <a:noFill/>
          </a:ln>
          <a:effectLst>
            <a:softEdge rad="112500"/>
          </a:effectLst>
        </p:spPr>
      </p:pic>
      <p:pic>
        <p:nvPicPr>
          <p:cNvPr id="22" name="Picture 21">
            <a:extLst>
              <a:ext uri="{FF2B5EF4-FFF2-40B4-BE49-F238E27FC236}">
                <a16:creationId xmlns:a16="http://schemas.microsoft.com/office/drawing/2014/main" id="{0EF07272-D416-44EF-B7F1-FD379652376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8150" y="4718729"/>
            <a:ext cx="2019300" cy="1863045"/>
          </a:xfrm>
          <a:prstGeom prst="ellipse">
            <a:avLst/>
          </a:prstGeom>
          <a:ln>
            <a:noFill/>
          </a:ln>
          <a:effectLst>
            <a:softEdge rad="112500"/>
          </a:effectLst>
        </p:spPr>
      </p:pic>
      <p:pic>
        <p:nvPicPr>
          <p:cNvPr id="24" name="Picture 23">
            <a:extLst>
              <a:ext uri="{FF2B5EF4-FFF2-40B4-BE49-F238E27FC236}">
                <a16:creationId xmlns:a16="http://schemas.microsoft.com/office/drawing/2014/main" id="{8BBF7E3D-91F3-49EE-8412-36FD15A26BE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00350" y="4667250"/>
            <a:ext cx="2026410" cy="1809750"/>
          </a:xfrm>
          <a:prstGeom prst="ellipse">
            <a:avLst/>
          </a:prstGeom>
          <a:ln>
            <a:noFill/>
          </a:ln>
          <a:effectLst>
            <a:softEdge rad="112500"/>
          </a:effectLst>
        </p:spPr>
      </p:pic>
      <p:pic>
        <p:nvPicPr>
          <p:cNvPr id="26" name="Picture 25">
            <a:extLst>
              <a:ext uri="{FF2B5EF4-FFF2-40B4-BE49-F238E27FC236}">
                <a16:creationId xmlns:a16="http://schemas.microsoft.com/office/drawing/2014/main" id="{0E2E6BB4-9F6B-4429-934A-39E805DBD26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16285" y="4691561"/>
            <a:ext cx="2131868" cy="1785439"/>
          </a:xfrm>
          <a:prstGeom prst="ellipse">
            <a:avLst/>
          </a:prstGeom>
          <a:ln>
            <a:noFill/>
          </a:ln>
          <a:effectLst>
            <a:softEdge rad="112500"/>
          </a:effectLst>
        </p:spPr>
      </p:pic>
      <p:grpSp>
        <p:nvGrpSpPr>
          <p:cNvPr id="11" name="Group 10">
            <a:extLst>
              <a:ext uri="{FF2B5EF4-FFF2-40B4-BE49-F238E27FC236}">
                <a16:creationId xmlns:a16="http://schemas.microsoft.com/office/drawing/2014/main" id="{80211E83-4366-449C-9F1F-A68364265EC3}"/>
              </a:ext>
            </a:extLst>
          </p:cNvPr>
          <p:cNvGrpSpPr/>
          <p:nvPr/>
        </p:nvGrpSpPr>
        <p:grpSpPr>
          <a:xfrm>
            <a:off x="3224894" y="3258458"/>
            <a:ext cx="5080000" cy="1259115"/>
            <a:chOff x="1778000" y="4455885"/>
            <a:chExt cx="5616318" cy="1488299"/>
          </a:xfrm>
        </p:grpSpPr>
        <p:sp>
          <p:nvSpPr>
            <p:cNvPr id="10" name="Rectangle 9">
              <a:extLst>
                <a:ext uri="{FF2B5EF4-FFF2-40B4-BE49-F238E27FC236}">
                  <a16:creationId xmlns:a16="http://schemas.microsoft.com/office/drawing/2014/main" id="{18A84B9A-3CD3-48B6-B25D-B0BC9551C418}"/>
                </a:ext>
              </a:extLst>
            </p:cNvPr>
            <p:cNvSpPr/>
            <p:nvPr/>
          </p:nvSpPr>
          <p:spPr>
            <a:xfrm>
              <a:off x="1886147" y="4573492"/>
              <a:ext cx="5508171" cy="1370692"/>
            </a:xfrm>
            <a:prstGeom prst="rect">
              <a:avLst/>
            </a:prstGeom>
            <a:solidFill>
              <a:schemeClr val="accent4">
                <a:lumMod val="60000"/>
                <a:lumOff val="40000"/>
              </a:schemeClr>
            </a:solidFill>
            <a:ln w="28575">
              <a:solidFill>
                <a:schemeClr val="accent4">
                  <a:lumMod val="60000"/>
                  <a:lumOff val="4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2500" dirty="0">
                <a:solidFill>
                  <a:schemeClr val="tx1"/>
                </a:solidFill>
                <a:latin typeface="UTM Avo" panose="02040603050506020204" pitchFamily="18" charset="0"/>
                <a:cs typeface="Arial" panose="020B0604020202020204" pitchFamily="34" charset="0"/>
              </a:endParaRPr>
            </a:p>
          </p:txBody>
        </p:sp>
        <p:sp>
          <p:nvSpPr>
            <p:cNvPr id="9" name="Rectangle 8">
              <a:extLst>
                <a:ext uri="{FF2B5EF4-FFF2-40B4-BE49-F238E27FC236}">
                  <a16:creationId xmlns:a16="http://schemas.microsoft.com/office/drawing/2014/main" id="{E8877C6A-1197-4602-A8C2-86B84F4F8B22}"/>
                </a:ext>
              </a:extLst>
            </p:cNvPr>
            <p:cNvSpPr/>
            <p:nvPr/>
          </p:nvSpPr>
          <p:spPr>
            <a:xfrm>
              <a:off x="1778000" y="4455885"/>
              <a:ext cx="5508171" cy="1370692"/>
            </a:xfrm>
            <a:prstGeom prst="rect">
              <a:avLst/>
            </a:prstGeom>
            <a:solidFill>
              <a:schemeClr val="accent4">
                <a:lumMod val="40000"/>
                <a:lumOff val="60000"/>
              </a:schemeClr>
            </a:solidFill>
            <a:ln w="28575">
              <a:solidFill>
                <a:schemeClr val="accent4">
                  <a:lumMod val="60000"/>
                  <a:lumOff val="40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2500" dirty="0" err="1">
                  <a:solidFill>
                    <a:schemeClr val="tx1"/>
                  </a:solidFill>
                  <a:latin typeface="UTM Avo" panose="02040603050506020204" pitchFamily="18" charset="0"/>
                  <a:cs typeface="Arial" panose="020B0604020202020204" pitchFamily="34" charset="0"/>
                </a:rPr>
                <a:t>Ích</a:t>
              </a:r>
              <a:r>
                <a:rPr lang="en-US" sz="2500" dirty="0">
                  <a:solidFill>
                    <a:schemeClr val="tx1"/>
                  </a:solidFill>
                  <a:latin typeface="UTM Avo" panose="02040603050506020204" pitchFamily="18" charset="0"/>
                  <a:cs typeface="Arial" panose="020B0604020202020204" pitchFamily="34" charset="0"/>
                </a:rPr>
                <a:t> </a:t>
              </a:r>
              <a:r>
                <a:rPr lang="en-US" sz="2500" dirty="0" err="1">
                  <a:solidFill>
                    <a:schemeClr val="tx1"/>
                  </a:solidFill>
                  <a:latin typeface="UTM Avo" panose="02040603050506020204" pitchFamily="18" charset="0"/>
                  <a:cs typeface="Arial" panose="020B0604020202020204" pitchFamily="34" charset="0"/>
                </a:rPr>
                <a:t>lợi</a:t>
              </a:r>
              <a:r>
                <a:rPr lang="en-US" sz="2500" dirty="0">
                  <a:solidFill>
                    <a:schemeClr val="tx1"/>
                  </a:solidFill>
                  <a:latin typeface="UTM Avo" panose="02040603050506020204" pitchFamily="18" charset="0"/>
                  <a:cs typeface="Arial" panose="020B0604020202020204" pitchFamily="34" charset="0"/>
                </a:rPr>
                <a:t> </a:t>
              </a:r>
              <a:r>
                <a:rPr lang="en-US" sz="2500" dirty="0" err="1">
                  <a:solidFill>
                    <a:schemeClr val="tx1"/>
                  </a:solidFill>
                  <a:latin typeface="UTM Avo" panose="02040603050506020204" pitchFamily="18" charset="0"/>
                  <a:cs typeface="Arial" panose="020B0604020202020204" pitchFamily="34" charset="0"/>
                </a:rPr>
                <a:t>của</a:t>
              </a:r>
              <a:r>
                <a:rPr lang="en-US" sz="2500" dirty="0">
                  <a:solidFill>
                    <a:schemeClr val="tx1"/>
                  </a:solidFill>
                  <a:latin typeface="UTM Avo" panose="02040603050506020204" pitchFamily="18" charset="0"/>
                  <a:cs typeface="Arial" panose="020B0604020202020204" pitchFamily="34" charset="0"/>
                </a:rPr>
                <a:t> </a:t>
              </a:r>
              <a:r>
                <a:rPr lang="en-US" sz="2500" dirty="0" err="1">
                  <a:solidFill>
                    <a:schemeClr val="tx1"/>
                  </a:solidFill>
                  <a:latin typeface="UTM Avo" panose="02040603050506020204" pitchFamily="18" charset="0"/>
                  <a:cs typeface="Arial" panose="020B0604020202020204" pitchFamily="34" charset="0"/>
                </a:rPr>
                <a:t>quả</a:t>
              </a:r>
              <a:r>
                <a:rPr lang="en-US" sz="2500" dirty="0">
                  <a:solidFill>
                    <a:schemeClr val="tx1"/>
                  </a:solidFill>
                  <a:latin typeface="UTM Avo" panose="02040603050506020204" pitchFamily="18" charset="0"/>
                  <a:cs typeface="Arial" panose="020B0604020202020204" pitchFamily="34" charset="0"/>
                </a:rPr>
                <a:t> </a:t>
              </a:r>
              <a:r>
                <a:rPr lang="en-US" sz="2500" dirty="0" err="1">
                  <a:solidFill>
                    <a:schemeClr val="tx1"/>
                  </a:solidFill>
                  <a:latin typeface="UTM Avo" panose="02040603050506020204" pitchFamily="18" charset="0"/>
                  <a:cs typeface="Arial" panose="020B0604020202020204" pitchFamily="34" charset="0"/>
                </a:rPr>
                <a:t>trám</a:t>
              </a:r>
              <a:r>
                <a:rPr lang="en-US" sz="2500" dirty="0">
                  <a:solidFill>
                    <a:schemeClr val="tx1"/>
                  </a:solidFill>
                  <a:latin typeface="UTM Avo" panose="02040603050506020204" pitchFamily="18" charset="0"/>
                  <a:cs typeface="Arial" panose="020B0604020202020204" pitchFamily="34" charset="0"/>
                </a:rPr>
                <a:t> </a:t>
              </a:r>
              <a:r>
                <a:rPr lang="en-US" sz="2500" dirty="0" err="1">
                  <a:solidFill>
                    <a:schemeClr val="tx1"/>
                  </a:solidFill>
                  <a:latin typeface="UTM Avo" panose="02040603050506020204" pitchFamily="18" charset="0"/>
                  <a:cs typeface="Arial" panose="020B0604020202020204" pitchFamily="34" charset="0"/>
                </a:rPr>
                <a:t>đen</a:t>
              </a:r>
              <a:endParaRPr lang="en-US" sz="2500" dirty="0">
                <a:solidFill>
                  <a:schemeClr val="tx1"/>
                </a:solidFill>
                <a:latin typeface="UTM Avo" panose="02040603050506020204" pitchFamily="18" charset="0"/>
                <a:cs typeface="Arial" panose="020B0604020202020204" pitchFamily="34" charset="0"/>
              </a:endParaRPr>
            </a:p>
          </p:txBody>
        </p:sp>
      </p:grpSp>
    </p:spTree>
    <p:extLst>
      <p:ext uri="{BB962C8B-B14F-4D97-AF65-F5344CB8AC3E}">
        <p14:creationId xmlns:p14="http://schemas.microsoft.com/office/powerpoint/2010/main" val="14099522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barn(inVertical)">
                                      <p:cBhvr>
                                        <p:cTn id="11" dur="500"/>
                                        <p:tgtEl>
                                          <p:spTgt spid="15"/>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arn(inVertical)">
                                      <p:cBhvr>
                                        <p:cTn id="19" dur="500"/>
                                        <p:tgtEl>
                                          <p:spTgt spid="18"/>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barn(inVertical)">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500" fill="hold"/>
                                        <p:tgtEl>
                                          <p:spTgt spid="11"/>
                                        </p:tgtEl>
                                        <p:attrNameLst>
                                          <p:attrName>ppt_w</p:attrName>
                                        </p:attrNameLst>
                                      </p:cBhvr>
                                      <p:tavLst>
                                        <p:tav tm="0">
                                          <p:val>
                                            <p:fltVal val="0"/>
                                          </p:val>
                                        </p:tav>
                                        <p:tav tm="100000">
                                          <p:val>
                                            <p:strVal val="#ppt_w"/>
                                          </p:val>
                                        </p:tav>
                                      </p:tavLst>
                                    </p:anim>
                                    <p:anim calcmode="lin" valueType="num">
                                      <p:cBhvr>
                                        <p:cTn id="29" dur="500" fill="hold"/>
                                        <p:tgtEl>
                                          <p:spTgt spid="11"/>
                                        </p:tgtEl>
                                        <p:attrNameLst>
                                          <p:attrName>ppt_h</p:attrName>
                                        </p:attrNameLst>
                                      </p:cBhvr>
                                      <p:tavLst>
                                        <p:tav tm="0">
                                          <p:val>
                                            <p:fltVal val="0"/>
                                          </p:val>
                                        </p:tav>
                                        <p:tav tm="100000">
                                          <p:val>
                                            <p:strVal val="#ppt_h"/>
                                          </p:val>
                                        </p:tav>
                                      </p:tavLst>
                                    </p:anim>
                                    <p:animEffect transition="in" filter="fade">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31" presetClass="entr" presetSubtype="0" fill="hold" nodeType="clickEffect">
                                  <p:stCondLst>
                                    <p:cond delay="0"/>
                                  </p:stCondLst>
                                  <p:childTnLst>
                                    <p:set>
                                      <p:cBhvr>
                                        <p:cTn id="34" dur="1" fill="hold">
                                          <p:stCondLst>
                                            <p:cond delay="0"/>
                                          </p:stCondLst>
                                        </p:cTn>
                                        <p:tgtEl>
                                          <p:spTgt spid="26"/>
                                        </p:tgtEl>
                                        <p:attrNameLst>
                                          <p:attrName>style.visibility</p:attrName>
                                        </p:attrNameLst>
                                      </p:cBhvr>
                                      <p:to>
                                        <p:strVal val="visible"/>
                                      </p:to>
                                    </p:set>
                                    <p:anim calcmode="lin" valueType="num">
                                      <p:cBhvr>
                                        <p:cTn id="35" dur="500" fill="hold"/>
                                        <p:tgtEl>
                                          <p:spTgt spid="26"/>
                                        </p:tgtEl>
                                        <p:attrNameLst>
                                          <p:attrName>ppt_w</p:attrName>
                                        </p:attrNameLst>
                                      </p:cBhvr>
                                      <p:tavLst>
                                        <p:tav tm="0">
                                          <p:val>
                                            <p:fltVal val="0"/>
                                          </p:val>
                                        </p:tav>
                                        <p:tav tm="100000">
                                          <p:val>
                                            <p:strVal val="#ppt_w"/>
                                          </p:val>
                                        </p:tav>
                                      </p:tavLst>
                                    </p:anim>
                                    <p:anim calcmode="lin" valueType="num">
                                      <p:cBhvr>
                                        <p:cTn id="36" dur="500" fill="hold"/>
                                        <p:tgtEl>
                                          <p:spTgt spid="26"/>
                                        </p:tgtEl>
                                        <p:attrNameLst>
                                          <p:attrName>ppt_h</p:attrName>
                                        </p:attrNameLst>
                                      </p:cBhvr>
                                      <p:tavLst>
                                        <p:tav tm="0">
                                          <p:val>
                                            <p:fltVal val="0"/>
                                          </p:val>
                                        </p:tav>
                                        <p:tav tm="100000">
                                          <p:val>
                                            <p:strVal val="#ppt_h"/>
                                          </p:val>
                                        </p:tav>
                                      </p:tavLst>
                                    </p:anim>
                                    <p:anim calcmode="lin" valueType="num">
                                      <p:cBhvr>
                                        <p:cTn id="37" dur="500" fill="hold"/>
                                        <p:tgtEl>
                                          <p:spTgt spid="26"/>
                                        </p:tgtEl>
                                        <p:attrNameLst>
                                          <p:attrName>style.rotation</p:attrName>
                                        </p:attrNameLst>
                                      </p:cBhvr>
                                      <p:tavLst>
                                        <p:tav tm="0">
                                          <p:val>
                                            <p:fltVal val="90"/>
                                          </p:val>
                                        </p:tav>
                                        <p:tav tm="100000">
                                          <p:val>
                                            <p:fltVal val="0"/>
                                          </p:val>
                                        </p:tav>
                                      </p:tavLst>
                                    </p:anim>
                                    <p:animEffect transition="in" filter="fade">
                                      <p:cBhvr>
                                        <p:cTn id="38" dur="500"/>
                                        <p:tgtEl>
                                          <p:spTgt spid="26"/>
                                        </p:tgtEl>
                                      </p:cBhvr>
                                    </p:animEffect>
                                  </p:childTnLst>
                                </p:cTn>
                              </p:par>
                              <p:par>
                                <p:cTn id="39" presetID="31" presetClass="entr" presetSubtype="0" fill="hold" nodeType="withEffect">
                                  <p:stCondLst>
                                    <p:cond delay="0"/>
                                  </p:stCondLst>
                                  <p:childTnLst>
                                    <p:set>
                                      <p:cBhvr>
                                        <p:cTn id="40" dur="1" fill="hold">
                                          <p:stCondLst>
                                            <p:cond delay="0"/>
                                          </p:stCondLst>
                                        </p:cTn>
                                        <p:tgtEl>
                                          <p:spTgt spid="24"/>
                                        </p:tgtEl>
                                        <p:attrNameLst>
                                          <p:attrName>style.visibility</p:attrName>
                                        </p:attrNameLst>
                                      </p:cBhvr>
                                      <p:to>
                                        <p:strVal val="visible"/>
                                      </p:to>
                                    </p:set>
                                    <p:anim calcmode="lin" valueType="num">
                                      <p:cBhvr>
                                        <p:cTn id="41" dur="500" fill="hold"/>
                                        <p:tgtEl>
                                          <p:spTgt spid="24"/>
                                        </p:tgtEl>
                                        <p:attrNameLst>
                                          <p:attrName>ppt_w</p:attrName>
                                        </p:attrNameLst>
                                      </p:cBhvr>
                                      <p:tavLst>
                                        <p:tav tm="0">
                                          <p:val>
                                            <p:fltVal val="0"/>
                                          </p:val>
                                        </p:tav>
                                        <p:tav tm="100000">
                                          <p:val>
                                            <p:strVal val="#ppt_w"/>
                                          </p:val>
                                        </p:tav>
                                      </p:tavLst>
                                    </p:anim>
                                    <p:anim calcmode="lin" valueType="num">
                                      <p:cBhvr>
                                        <p:cTn id="42" dur="500" fill="hold"/>
                                        <p:tgtEl>
                                          <p:spTgt spid="24"/>
                                        </p:tgtEl>
                                        <p:attrNameLst>
                                          <p:attrName>ppt_h</p:attrName>
                                        </p:attrNameLst>
                                      </p:cBhvr>
                                      <p:tavLst>
                                        <p:tav tm="0">
                                          <p:val>
                                            <p:fltVal val="0"/>
                                          </p:val>
                                        </p:tav>
                                        <p:tav tm="100000">
                                          <p:val>
                                            <p:strVal val="#ppt_h"/>
                                          </p:val>
                                        </p:tav>
                                      </p:tavLst>
                                    </p:anim>
                                    <p:anim calcmode="lin" valueType="num">
                                      <p:cBhvr>
                                        <p:cTn id="43" dur="500" fill="hold"/>
                                        <p:tgtEl>
                                          <p:spTgt spid="24"/>
                                        </p:tgtEl>
                                        <p:attrNameLst>
                                          <p:attrName>style.rotation</p:attrName>
                                        </p:attrNameLst>
                                      </p:cBhvr>
                                      <p:tavLst>
                                        <p:tav tm="0">
                                          <p:val>
                                            <p:fltVal val="90"/>
                                          </p:val>
                                        </p:tav>
                                        <p:tav tm="100000">
                                          <p:val>
                                            <p:fltVal val="0"/>
                                          </p:val>
                                        </p:tav>
                                      </p:tavLst>
                                    </p:anim>
                                    <p:animEffect transition="in" filter="fade">
                                      <p:cBhvr>
                                        <p:cTn id="44" dur="500"/>
                                        <p:tgtEl>
                                          <p:spTgt spid="24"/>
                                        </p:tgtEl>
                                      </p:cBhvr>
                                    </p:animEffect>
                                  </p:childTnLst>
                                </p:cTn>
                              </p:par>
                              <p:par>
                                <p:cTn id="45" presetID="31" presetClass="entr" presetSubtype="0" fill="hold" nodeType="withEffect">
                                  <p:stCondLst>
                                    <p:cond delay="0"/>
                                  </p:stCondLst>
                                  <p:childTnLst>
                                    <p:set>
                                      <p:cBhvr>
                                        <p:cTn id="46" dur="1" fill="hold">
                                          <p:stCondLst>
                                            <p:cond delay="0"/>
                                          </p:stCondLst>
                                        </p:cTn>
                                        <p:tgtEl>
                                          <p:spTgt spid="22"/>
                                        </p:tgtEl>
                                        <p:attrNameLst>
                                          <p:attrName>style.visibility</p:attrName>
                                        </p:attrNameLst>
                                      </p:cBhvr>
                                      <p:to>
                                        <p:strVal val="visible"/>
                                      </p:to>
                                    </p:set>
                                    <p:anim calcmode="lin" valueType="num">
                                      <p:cBhvr>
                                        <p:cTn id="47" dur="500" fill="hold"/>
                                        <p:tgtEl>
                                          <p:spTgt spid="22"/>
                                        </p:tgtEl>
                                        <p:attrNameLst>
                                          <p:attrName>ppt_w</p:attrName>
                                        </p:attrNameLst>
                                      </p:cBhvr>
                                      <p:tavLst>
                                        <p:tav tm="0">
                                          <p:val>
                                            <p:fltVal val="0"/>
                                          </p:val>
                                        </p:tav>
                                        <p:tav tm="100000">
                                          <p:val>
                                            <p:strVal val="#ppt_w"/>
                                          </p:val>
                                        </p:tav>
                                      </p:tavLst>
                                    </p:anim>
                                    <p:anim calcmode="lin" valueType="num">
                                      <p:cBhvr>
                                        <p:cTn id="48" dur="500" fill="hold"/>
                                        <p:tgtEl>
                                          <p:spTgt spid="22"/>
                                        </p:tgtEl>
                                        <p:attrNameLst>
                                          <p:attrName>ppt_h</p:attrName>
                                        </p:attrNameLst>
                                      </p:cBhvr>
                                      <p:tavLst>
                                        <p:tav tm="0">
                                          <p:val>
                                            <p:fltVal val="0"/>
                                          </p:val>
                                        </p:tav>
                                        <p:tav tm="100000">
                                          <p:val>
                                            <p:strVal val="#ppt_h"/>
                                          </p:val>
                                        </p:tav>
                                      </p:tavLst>
                                    </p:anim>
                                    <p:anim calcmode="lin" valueType="num">
                                      <p:cBhvr>
                                        <p:cTn id="49" dur="500" fill="hold"/>
                                        <p:tgtEl>
                                          <p:spTgt spid="22"/>
                                        </p:tgtEl>
                                        <p:attrNameLst>
                                          <p:attrName>style.rotation</p:attrName>
                                        </p:attrNameLst>
                                      </p:cBhvr>
                                      <p:tavLst>
                                        <p:tav tm="0">
                                          <p:val>
                                            <p:fltVal val="90"/>
                                          </p:val>
                                        </p:tav>
                                        <p:tav tm="100000">
                                          <p:val>
                                            <p:fltVal val="0"/>
                                          </p:val>
                                        </p:tav>
                                      </p:tavLst>
                                    </p:anim>
                                    <p:animEffect transition="in" filter="fade">
                                      <p:cBhvr>
                                        <p:cTn id="50" dur="500"/>
                                        <p:tgtEl>
                                          <p:spTgt spid="22"/>
                                        </p:tgtEl>
                                      </p:cBhvr>
                                    </p:animEffect>
                                  </p:childTnLst>
                                </p:cTn>
                              </p:par>
                              <p:par>
                                <p:cTn id="51" presetID="31" presetClass="entr" presetSubtype="0" fill="hold" nodeType="withEffect">
                                  <p:stCondLst>
                                    <p:cond delay="0"/>
                                  </p:stCondLst>
                                  <p:childTnLst>
                                    <p:set>
                                      <p:cBhvr>
                                        <p:cTn id="52" dur="1" fill="hold">
                                          <p:stCondLst>
                                            <p:cond delay="0"/>
                                          </p:stCondLst>
                                        </p:cTn>
                                        <p:tgtEl>
                                          <p:spTgt spid="20"/>
                                        </p:tgtEl>
                                        <p:attrNameLst>
                                          <p:attrName>style.visibility</p:attrName>
                                        </p:attrNameLst>
                                      </p:cBhvr>
                                      <p:to>
                                        <p:strVal val="visible"/>
                                      </p:to>
                                    </p:set>
                                    <p:anim calcmode="lin" valueType="num">
                                      <p:cBhvr>
                                        <p:cTn id="53" dur="500" fill="hold"/>
                                        <p:tgtEl>
                                          <p:spTgt spid="20"/>
                                        </p:tgtEl>
                                        <p:attrNameLst>
                                          <p:attrName>ppt_w</p:attrName>
                                        </p:attrNameLst>
                                      </p:cBhvr>
                                      <p:tavLst>
                                        <p:tav tm="0">
                                          <p:val>
                                            <p:fltVal val="0"/>
                                          </p:val>
                                        </p:tav>
                                        <p:tav tm="100000">
                                          <p:val>
                                            <p:strVal val="#ppt_w"/>
                                          </p:val>
                                        </p:tav>
                                      </p:tavLst>
                                    </p:anim>
                                    <p:anim calcmode="lin" valueType="num">
                                      <p:cBhvr>
                                        <p:cTn id="54" dur="500" fill="hold"/>
                                        <p:tgtEl>
                                          <p:spTgt spid="20"/>
                                        </p:tgtEl>
                                        <p:attrNameLst>
                                          <p:attrName>ppt_h</p:attrName>
                                        </p:attrNameLst>
                                      </p:cBhvr>
                                      <p:tavLst>
                                        <p:tav tm="0">
                                          <p:val>
                                            <p:fltVal val="0"/>
                                          </p:val>
                                        </p:tav>
                                        <p:tav tm="100000">
                                          <p:val>
                                            <p:strVal val="#ppt_h"/>
                                          </p:val>
                                        </p:tav>
                                      </p:tavLst>
                                    </p:anim>
                                    <p:anim calcmode="lin" valueType="num">
                                      <p:cBhvr>
                                        <p:cTn id="55" dur="500" fill="hold"/>
                                        <p:tgtEl>
                                          <p:spTgt spid="20"/>
                                        </p:tgtEl>
                                        <p:attrNameLst>
                                          <p:attrName>style.rotation</p:attrName>
                                        </p:attrNameLst>
                                      </p:cBhvr>
                                      <p:tavLst>
                                        <p:tav tm="0">
                                          <p:val>
                                            <p:fltVal val="90"/>
                                          </p:val>
                                        </p:tav>
                                        <p:tav tm="100000">
                                          <p:val>
                                            <p:fltVal val="0"/>
                                          </p:val>
                                        </p:tav>
                                      </p:tavLst>
                                    </p:anim>
                                    <p:animEffect transition="in" filter="fade">
                                      <p:cBhvr>
                                        <p:cTn id="56" dur="500"/>
                                        <p:tgtEl>
                                          <p:spTgt spid="20"/>
                                        </p:tgtEl>
                                      </p:cBhvr>
                                    </p:animEffect>
                                  </p:childTnLst>
                                </p:cTn>
                              </p:par>
                              <p:par>
                                <p:cTn id="57" presetID="31" presetClass="entr" presetSubtype="0" fill="hold" nodeType="withEffect">
                                  <p:stCondLst>
                                    <p:cond delay="0"/>
                                  </p:stCondLst>
                                  <p:childTnLst>
                                    <p:set>
                                      <p:cBhvr>
                                        <p:cTn id="58" dur="1" fill="hold">
                                          <p:stCondLst>
                                            <p:cond delay="0"/>
                                          </p:stCondLst>
                                        </p:cTn>
                                        <p:tgtEl>
                                          <p:spTgt spid="6"/>
                                        </p:tgtEl>
                                        <p:attrNameLst>
                                          <p:attrName>style.visibility</p:attrName>
                                        </p:attrNameLst>
                                      </p:cBhvr>
                                      <p:to>
                                        <p:strVal val="visible"/>
                                      </p:to>
                                    </p:set>
                                    <p:anim calcmode="lin" valueType="num">
                                      <p:cBhvr>
                                        <p:cTn id="59" dur="500" fill="hold"/>
                                        <p:tgtEl>
                                          <p:spTgt spid="6"/>
                                        </p:tgtEl>
                                        <p:attrNameLst>
                                          <p:attrName>ppt_w</p:attrName>
                                        </p:attrNameLst>
                                      </p:cBhvr>
                                      <p:tavLst>
                                        <p:tav tm="0">
                                          <p:val>
                                            <p:fltVal val="0"/>
                                          </p:val>
                                        </p:tav>
                                        <p:tav tm="100000">
                                          <p:val>
                                            <p:strVal val="#ppt_w"/>
                                          </p:val>
                                        </p:tav>
                                      </p:tavLst>
                                    </p:anim>
                                    <p:anim calcmode="lin" valueType="num">
                                      <p:cBhvr>
                                        <p:cTn id="60" dur="500" fill="hold"/>
                                        <p:tgtEl>
                                          <p:spTgt spid="6"/>
                                        </p:tgtEl>
                                        <p:attrNameLst>
                                          <p:attrName>ppt_h</p:attrName>
                                        </p:attrNameLst>
                                      </p:cBhvr>
                                      <p:tavLst>
                                        <p:tav tm="0">
                                          <p:val>
                                            <p:fltVal val="0"/>
                                          </p:val>
                                        </p:tav>
                                        <p:tav tm="100000">
                                          <p:val>
                                            <p:strVal val="#ppt_h"/>
                                          </p:val>
                                        </p:tav>
                                      </p:tavLst>
                                    </p:anim>
                                    <p:anim calcmode="lin" valueType="num">
                                      <p:cBhvr>
                                        <p:cTn id="61" dur="500" fill="hold"/>
                                        <p:tgtEl>
                                          <p:spTgt spid="6"/>
                                        </p:tgtEl>
                                        <p:attrNameLst>
                                          <p:attrName>style.rotation</p:attrName>
                                        </p:attrNameLst>
                                      </p:cBhvr>
                                      <p:tavLst>
                                        <p:tav tm="0">
                                          <p:val>
                                            <p:fltVal val="90"/>
                                          </p:val>
                                        </p:tav>
                                        <p:tav tm="100000">
                                          <p:val>
                                            <p:fltVal val="0"/>
                                          </p:val>
                                        </p:tav>
                                      </p:tavLst>
                                    </p:anim>
                                    <p:animEffect transition="in" filter="fade">
                                      <p:cBhvr>
                                        <p:cTn id="6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7" grpId="0" animBg="1"/>
      <p:bldP spid="18" grpId="0" animBg="1"/>
      <p:bldP spid="1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95B81CF-6AAF-45B2-A8E4-3B09574197E5}"/>
              </a:ext>
            </a:extLst>
          </p:cNvPr>
          <p:cNvPicPr>
            <a:picLocks noChangeAspect="1"/>
          </p:cNvPicPr>
          <p:nvPr/>
        </p:nvPicPr>
        <p:blipFill rotWithShape="1">
          <a:blip r:embed="rId3" cstate="print">
            <a:duotone>
              <a:prstClr val="black"/>
              <a:schemeClr val="accent4">
                <a:tint val="45000"/>
                <a:satMod val="400000"/>
              </a:schemeClr>
            </a:duotone>
            <a:extLst>
              <a:ext uri="{28A0092B-C50C-407E-A947-70E740481C1C}">
                <a14:useLocalDpi xmlns:a14="http://schemas.microsoft.com/office/drawing/2010/main" val="0"/>
              </a:ext>
            </a:extLst>
          </a:blip>
          <a:srcRect l="74017" t="30845" r="2094" b="34284"/>
          <a:stretch/>
        </p:blipFill>
        <p:spPr>
          <a:xfrm rot="5400000" flipH="1">
            <a:off x="9938394" y="4356102"/>
            <a:ext cx="1123308" cy="2888601"/>
          </a:xfrm>
          <a:prstGeom prst="rect">
            <a:avLst/>
          </a:prstGeom>
        </p:spPr>
      </p:pic>
      <p:sp>
        <p:nvSpPr>
          <p:cNvPr id="10" name="Rectangle 9">
            <a:extLst>
              <a:ext uri="{FF2B5EF4-FFF2-40B4-BE49-F238E27FC236}">
                <a16:creationId xmlns:a16="http://schemas.microsoft.com/office/drawing/2014/main" id="{81C2BF34-DC14-4D1B-A998-AA569475CABC}"/>
              </a:ext>
            </a:extLst>
          </p:cNvPr>
          <p:cNvSpPr/>
          <p:nvPr/>
        </p:nvSpPr>
        <p:spPr>
          <a:xfrm>
            <a:off x="9183586" y="5399535"/>
            <a:ext cx="2762250" cy="654731"/>
          </a:xfrm>
          <a:prstGeom prst="rect">
            <a:avLst/>
          </a:prstGeom>
        </p:spPr>
        <p:txBody>
          <a:bodyPr wrap="square">
            <a:spAutoFit/>
          </a:bodyPr>
          <a:lstStyle/>
          <a:p>
            <a:pPr algn="ctr" eaLnBrk="1" hangingPunct="1">
              <a:lnSpc>
                <a:spcPct val="150000"/>
              </a:lnSpc>
            </a:pPr>
            <a:r>
              <a:rPr lang="en-US" sz="2800" b="1" dirty="0">
                <a:latin typeface="UTM Avo" panose="02040603050506020204" pitchFamily="18" charset="0"/>
              </a:rPr>
              <a:t>Ô </a:t>
            </a:r>
            <a:r>
              <a:rPr lang="en-US" sz="2800" b="1" dirty="0" err="1">
                <a:latin typeface="UTM Avo" panose="02040603050506020204" pitchFamily="18" charset="0"/>
              </a:rPr>
              <a:t>mai</a:t>
            </a:r>
            <a:r>
              <a:rPr lang="en-US" sz="2800" b="1" dirty="0">
                <a:latin typeface="UTM Avo" panose="02040603050506020204" pitchFamily="18" charset="0"/>
              </a:rPr>
              <a:t> </a:t>
            </a:r>
            <a:r>
              <a:rPr lang="en-US" sz="2800" b="1" dirty="0" err="1">
                <a:latin typeface="UTM Avo" panose="02040603050506020204" pitchFamily="18" charset="0"/>
              </a:rPr>
              <a:t>trám</a:t>
            </a:r>
            <a:endParaRPr lang="en-US" sz="3200" b="1" i="1" dirty="0">
              <a:solidFill>
                <a:srgbClr val="0070C0"/>
              </a:solidFill>
              <a:latin typeface="UTM Avo" panose="02040603050506020204" pitchFamily="18" charset="0"/>
              <a:cs typeface="Times New Roman" pitchFamily="18" charset="0"/>
            </a:endParaRPr>
          </a:p>
        </p:txBody>
      </p:sp>
      <p:pic>
        <p:nvPicPr>
          <p:cNvPr id="11" name="Picture 10">
            <a:extLst>
              <a:ext uri="{FF2B5EF4-FFF2-40B4-BE49-F238E27FC236}">
                <a16:creationId xmlns:a16="http://schemas.microsoft.com/office/drawing/2014/main" id="{0C04B6BE-98D6-44D1-958C-08FF53014A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15375" y="1887135"/>
            <a:ext cx="2295525" cy="2289577"/>
          </a:xfrm>
          <a:prstGeom prst="ellipse">
            <a:avLst/>
          </a:prstGeom>
          <a:ln>
            <a:noFill/>
          </a:ln>
          <a:effectLst>
            <a:softEdge rad="112500"/>
          </a:effectLst>
        </p:spPr>
      </p:pic>
      <p:pic>
        <p:nvPicPr>
          <p:cNvPr id="12" name="Picture 11">
            <a:extLst>
              <a:ext uri="{FF2B5EF4-FFF2-40B4-BE49-F238E27FC236}">
                <a16:creationId xmlns:a16="http://schemas.microsoft.com/office/drawing/2014/main" id="{AE9C0515-5E3A-4BEE-9BBC-58B38C9D4C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81787" y="4444867"/>
            <a:ext cx="2551245" cy="2551245"/>
          </a:xfrm>
          <a:prstGeom prst="ellipse">
            <a:avLst/>
          </a:prstGeom>
          <a:ln>
            <a:noFill/>
          </a:ln>
          <a:effectLst>
            <a:softEdge rad="112500"/>
          </a:effectLst>
        </p:spPr>
      </p:pic>
      <p:pic>
        <p:nvPicPr>
          <p:cNvPr id="13" name="Picture 12">
            <a:extLst>
              <a:ext uri="{FF2B5EF4-FFF2-40B4-BE49-F238E27FC236}">
                <a16:creationId xmlns:a16="http://schemas.microsoft.com/office/drawing/2014/main" id="{EB90ABFF-0E34-47D1-B700-EF35613317C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71749" y="4531607"/>
            <a:ext cx="2521509" cy="2326393"/>
          </a:xfrm>
          <a:prstGeom prst="ellipse">
            <a:avLst/>
          </a:prstGeom>
          <a:ln>
            <a:noFill/>
          </a:ln>
          <a:effectLst>
            <a:softEdge rad="112500"/>
          </a:effectLst>
        </p:spPr>
      </p:pic>
      <p:pic>
        <p:nvPicPr>
          <p:cNvPr id="15" name="Picture 14">
            <a:extLst>
              <a:ext uri="{FF2B5EF4-FFF2-40B4-BE49-F238E27FC236}">
                <a16:creationId xmlns:a16="http://schemas.microsoft.com/office/drawing/2014/main" id="{AEE62C13-5074-4FDB-AAAF-FF94BE8C1ED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00150" y="1626356"/>
            <a:ext cx="2530388" cy="2259844"/>
          </a:xfrm>
          <a:prstGeom prst="ellipse">
            <a:avLst/>
          </a:prstGeom>
          <a:ln>
            <a:noFill/>
          </a:ln>
          <a:effectLst>
            <a:softEdge rad="112500"/>
          </a:effectLst>
        </p:spPr>
      </p:pic>
      <p:pic>
        <p:nvPicPr>
          <p:cNvPr id="16" name="Picture 15">
            <a:extLst>
              <a:ext uri="{FF2B5EF4-FFF2-40B4-BE49-F238E27FC236}">
                <a16:creationId xmlns:a16="http://schemas.microsoft.com/office/drawing/2014/main" id="{BCAB22E4-B946-44FF-B20E-886E433D954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30535" y="208915"/>
            <a:ext cx="2662074" cy="2229486"/>
          </a:xfrm>
          <a:prstGeom prst="ellipse">
            <a:avLst/>
          </a:prstGeom>
          <a:ln>
            <a:noFill/>
          </a:ln>
          <a:effectLst>
            <a:softEdge rad="112500"/>
          </a:effectLst>
        </p:spPr>
      </p:pic>
      <p:pic>
        <p:nvPicPr>
          <p:cNvPr id="17" name="Picture 16">
            <a:extLst>
              <a:ext uri="{FF2B5EF4-FFF2-40B4-BE49-F238E27FC236}">
                <a16:creationId xmlns:a16="http://schemas.microsoft.com/office/drawing/2014/main" id="{89E33413-7856-4F17-A900-06E9B1FF27A7}"/>
              </a:ext>
            </a:extLst>
          </p:cNvPr>
          <p:cNvPicPr>
            <a:picLocks noChangeAspect="1"/>
          </p:cNvPicPr>
          <p:nvPr/>
        </p:nvPicPr>
        <p:blipFill rotWithShape="1">
          <a:blip r:embed="rId3" cstate="print">
            <a:duotone>
              <a:prstClr val="black"/>
              <a:schemeClr val="accent4">
                <a:tint val="45000"/>
                <a:satMod val="400000"/>
              </a:schemeClr>
            </a:duotone>
            <a:extLst>
              <a:ext uri="{28A0092B-C50C-407E-A947-70E740481C1C}">
                <a14:useLocalDpi xmlns:a14="http://schemas.microsoft.com/office/drawing/2010/main" val="0"/>
              </a:ext>
            </a:extLst>
          </a:blip>
          <a:srcRect l="3930" t="5088" r="72181" b="78353"/>
          <a:stretch/>
        </p:blipFill>
        <p:spPr>
          <a:xfrm rot="5400000" flipH="1">
            <a:off x="10146257" y="159794"/>
            <a:ext cx="1829157" cy="2233467"/>
          </a:xfrm>
          <a:prstGeom prst="rect">
            <a:avLst/>
          </a:prstGeom>
        </p:spPr>
      </p:pic>
      <p:sp>
        <p:nvSpPr>
          <p:cNvPr id="18" name="Rectangle 17">
            <a:extLst>
              <a:ext uri="{FF2B5EF4-FFF2-40B4-BE49-F238E27FC236}">
                <a16:creationId xmlns:a16="http://schemas.microsoft.com/office/drawing/2014/main" id="{9A581C7E-3A55-4B1F-8B0E-63723F14EDF2}"/>
              </a:ext>
            </a:extLst>
          </p:cNvPr>
          <p:cNvSpPr/>
          <p:nvPr/>
        </p:nvSpPr>
        <p:spPr>
          <a:xfrm>
            <a:off x="10212286" y="427485"/>
            <a:ext cx="1579664" cy="1301062"/>
          </a:xfrm>
          <a:prstGeom prst="rect">
            <a:avLst/>
          </a:prstGeom>
        </p:spPr>
        <p:txBody>
          <a:bodyPr wrap="square">
            <a:spAutoFit/>
          </a:bodyPr>
          <a:lstStyle/>
          <a:p>
            <a:pPr algn="ctr" eaLnBrk="1" hangingPunct="1">
              <a:lnSpc>
                <a:spcPct val="150000"/>
              </a:lnSpc>
            </a:pPr>
            <a:r>
              <a:rPr lang="en-US" sz="2800" b="1" dirty="0" err="1">
                <a:latin typeface="UTM Avo" panose="02040603050506020204" pitchFamily="18" charset="0"/>
              </a:rPr>
              <a:t>Xôi</a:t>
            </a:r>
            <a:r>
              <a:rPr lang="en-US" sz="2800" b="1" dirty="0">
                <a:latin typeface="UTM Avo" panose="02040603050506020204" pitchFamily="18" charset="0"/>
              </a:rPr>
              <a:t> </a:t>
            </a:r>
            <a:r>
              <a:rPr lang="en-US" sz="2800" b="1" dirty="0" err="1">
                <a:latin typeface="UTM Avo" panose="02040603050506020204" pitchFamily="18" charset="0"/>
              </a:rPr>
              <a:t>trám</a:t>
            </a:r>
            <a:endParaRPr lang="en-US" sz="3200" b="1" i="1" dirty="0">
              <a:solidFill>
                <a:srgbClr val="0070C0"/>
              </a:solidFill>
              <a:latin typeface="UTM Avo" panose="02040603050506020204" pitchFamily="18" charset="0"/>
              <a:cs typeface="Times New Roman" pitchFamily="18" charset="0"/>
            </a:endParaRPr>
          </a:p>
        </p:txBody>
      </p:sp>
      <p:pic>
        <p:nvPicPr>
          <p:cNvPr id="21" name="Picture 20">
            <a:extLst>
              <a:ext uri="{FF2B5EF4-FFF2-40B4-BE49-F238E27FC236}">
                <a16:creationId xmlns:a16="http://schemas.microsoft.com/office/drawing/2014/main" id="{18203616-1BE3-4203-8947-6AA057FBB549}"/>
              </a:ext>
            </a:extLst>
          </p:cNvPr>
          <p:cNvPicPr>
            <a:picLocks noChangeAspect="1"/>
          </p:cNvPicPr>
          <p:nvPr/>
        </p:nvPicPr>
        <p:blipFill rotWithShape="1">
          <a:blip r:embed="rId3" cstate="print">
            <a:duotone>
              <a:prstClr val="black"/>
              <a:schemeClr val="accent4">
                <a:tint val="45000"/>
                <a:satMod val="400000"/>
              </a:schemeClr>
            </a:duotone>
            <a:extLst>
              <a:ext uri="{28A0092B-C50C-407E-A947-70E740481C1C}">
                <a14:useLocalDpi xmlns:a14="http://schemas.microsoft.com/office/drawing/2010/main" val="0"/>
              </a:ext>
            </a:extLst>
          </a:blip>
          <a:srcRect l="3930" t="5088" r="72181" b="78353"/>
          <a:stretch/>
        </p:blipFill>
        <p:spPr>
          <a:xfrm rot="5400000" flipV="1">
            <a:off x="-32119" y="3149590"/>
            <a:ext cx="1950186" cy="2381248"/>
          </a:xfrm>
          <a:prstGeom prst="rect">
            <a:avLst/>
          </a:prstGeom>
        </p:spPr>
      </p:pic>
      <p:sp>
        <p:nvSpPr>
          <p:cNvPr id="22" name="Rectangle 21">
            <a:extLst>
              <a:ext uri="{FF2B5EF4-FFF2-40B4-BE49-F238E27FC236}">
                <a16:creationId xmlns:a16="http://schemas.microsoft.com/office/drawing/2014/main" id="{43741633-6D04-47B3-AD36-56650DBD88DB}"/>
              </a:ext>
            </a:extLst>
          </p:cNvPr>
          <p:cNvSpPr/>
          <p:nvPr/>
        </p:nvSpPr>
        <p:spPr>
          <a:xfrm>
            <a:off x="-38100" y="3761235"/>
            <a:ext cx="2094014" cy="1301062"/>
          </a:xfrm>
          <a:prstGeom prst="rect">
            <a:avLst/>
          </a:prstGeom>
        </p:spPr>
        <p:txBody>
          <a:bodyPr wrap="square">
            <a:spAutoFit/>
          </a:bodyPr>
          <a:lstStyle/>
          <a:p>
            <a:pPr algn="ctr" eaLnBrk="1" hangingPunct="1">
              <a:lnSpc>
                <a:spcPct val="150000"/>
              </a:lnSpc>
            </a:pPr>
            <a:r>
              <a:rPr lang="en-US" sz="2800" b="1" dirty="0" err="1">
                <a:latin typeface="UTM Avo" panose="02040603050506020204" pitchFamily="18" charset="0"/>
              </a:rPr>
              <a:t>Trám</a:t>
            </a:r>
            <a:r>
              <a:rPr lang="en-US" sz="2800" b="1" dirty="0">
                <a:latin typeface="UTM Avo" panose="02040603050506020204" pitchFamily="18" charset="0"/>
              </a:rPr>
              <a:t> </a:t>
            </a:r>
            <a:r>
              <a:rPr lang="en-US" sz="2800" b="1" dirty="0" err="1">
                <a:latin typeface="UTM Avo" panose="02040603050506020204" pitchFamily="18" charset="0"/>
              </a:rPr>
              <a:t>muối</a:t>
            </a:r>
            <a:endParaRPr lang="en-US" sz="3200" b="1" i="1" dirty="0">
              <a:solidFill>
                <a:srgbClr val="0070C0"/>
              </a:solidFill>
              <a:latin typeface="UTM Avo" panose="02040603050506020204" pitchFamily="18" charset="0"/>
              <a:cs typeface="Times New Roman" pitchFamily="18" charset="0"/>
            </a:endParaRPr>
          </a:p>
        </p:txBody>
      </p:sp>
      <p:pic>
        <p:nvPicPr>
          <p:cNvPr id="23" name="Picture 22">
            <a:extLst>
              <a:ext uri="{FF2B5EF4-FFF2-40B4-BE49-F238E27FC236}">
                <a16:creationId xmlns:a16="http://schemas.microsoft.com/office/drawing/2014/main" id="{1BB60379-9C62-4419-BDE3-71B829BAECD4}"/>
              </a:ext>
            </a:extLst>
          </p:cNvPr>
          <p:cNvPicPr>
            <a:picLocks noChangeAspect="1"/>
          </p:cNvPicPr>
          <p:nvPr/>
        </p:nvPicPr>
        <p:blipFill rotWithShape="1">
          <a:blip r:embed="rId3" cstate="print">
            <a:duotone>
              <a:prstClr val="black"/>
              <a:schemeClr val="accent4">
                <a:tint val="45000"/>
                <a:satMod val="400000"/>
              </a:schemeClr>
            </a:duotone>
            <a:extLst>
              <a:ext uri="{28A0092B-C50C-407E-A947-70E740481C1C}">
                <a14:useLocalDpi xmlns:a14="http://schemas.microsoft.com/office/drawing/2010/main" val="0"/>
              </a:ext>
            </a:extLst>
          </a:blip>
          <a:srcRect l="3930" t="5088" r="72181" b="78353"/>
          <a:stretch/>
        </p:blipFill>
        <p:spPr>
          <a:xfrm rot="5400000" flipH="1">
            <a:off x="4958983" y="3225790"/>
            <a:ext cx="1950186" cy="2381248"/>
          </a:xfrm>
          <a:prstGeom prst="rect">
            <a:avLst/>
          </a:prstGeom>
        </p:spPr>
      </p:pic>
      <p:sp>
        <p:nvSpPr>
          <p:cNvPr id="24" name="Rectangle 23">
            <a:extLst>
              <a:ext uri="{FF2B5EF4-FFF2-40B4-BE49-F238E27FC236}">
                <a16:creationId xmlns:a16="http://schemas.microsoft.com/office/drawing/2014/main" id="{C55C4666-D8C5-4C62-BBFC-883B695EA87E}"/>
              </a:ext>
            </a:extLst>
          </p:cNvPr>
          <p:cNvSpPr/>
          <p:nvPr/>
        </p:nvSpPr>
        <p:spPr>
          <a:xfrm>
            <a:off x="4897336" y="3665985"/>
            <a:ext cx="2094014" cy="1301062"/>
          </a:xfrm>
          <a:prstGeom prst="rect">
            <a:avLst/>
          </a:prstGeom>
        </p:spPr>
        <p:txBody>
          <a:bodyPr wrap="square">
            <a:spAutoFit/>
          </a:bodyPr>
          <a:lstStyle/>
          <a:p>
            <a:pPr algn="ctr" eaLnBrk="1" hangingPunct="1">
              <a:lnSpc>
                <a:spcPct val="150000"/>
              </a:lnSpc>
            </a:pPr>
            <a:r>
              <a:rPr lang="en-US" sz="2800" b="1" dirty="0" err="1">
                <a:latin typeface="UTM Avo" panose="02040603050506020204" pitchFamily="18" charset="0"/>
              </a:rPr>
              <a:t>Thịt</a:t>
            </a:r>
            <a:r>
              <a:rPr lang="en-US" sz="2800" b="1" dirty="0">
                <a:latin typeface="UTM Avo" panose="02040603050506020204" pitchFamily="18" charset="0"/>
              </a:rPr>
              <a:t> </a:t>
            </a:r>
            <a:r>
              <a:rPr lang="en-US" sz="2800" b="1" dirty="0" err="1">
                <a:latin typeface="UTM Avo" panose="02040603050506020204" pitchFamily="18" charset="0"/>
              </a:rPr>
              <a:t>kho</a:t>
            </a:r>
            <a:r>
              <a:rPr lang="en-US" sz="2800" b="1" dirty="0">
                <a:latin typeface="UTM Avo" panose="02040603050506020204" pitchFamily="18" charset="0"/>
              </a:rPr>
              <a:t> </a:t>
            </a:r>
            <a:r>
              <a:rPr lang="en-US" sz="2800" b="1" dirty="0" err="1">
                <a:latin typeface="UTM Avo" panose="02040603050506020204" pitchFamily="18" charset="0"/>
              </a:rPr>
              <a:t>trám</a:t>
            </a:r>
            <a:endParaRPr lang="en-US" sz="3200" b="1" i="1" dirty="0">
              <a:solidFill>
                <a:srgbClr val="0070C0"/>
              </a:solidFill>
              <a:latin typeface="UTM Avo" panose="02040603050506020204" pitchFamily="18" charset="0"/>
              <a:cs typeface="Times New Roman" pitchFamily="18" charset="0"/>
            </a:endParaRPr>
          </a:p>
        </p:txBody>
      </p:sp>
      <p:pic>
        <p:nvPicPr>
          <p:cNvPr id="25" name="Picture 24">
            <a:extLst>
              <a:ext uri="{FF2B5EF4-FFF2-40B4-BE49-F238E27FC236}">
                <a16:creationId xmlns:a16="http://schemas.microsoft.com/office/drawing/2014/main" id="{0A36F2DA-C034-49D6-A740-290FFCD5D7B6}"/>
              </a:ext>
            </a:extLst>
          </p:cNvPr>
          <p:cNvPicPr>
            <a:picLocks noChangeAspect="1"/>
          </p:cNvPicPr>
          <p:nvPr/>
        </p:nvPicPr>
        <p:blipFill rotWithShape="1">
          <a:blip r:embed="rId3" cstate="print">
            <a:duotone>
              <a:prstClr val="black"/>
              <a:schemeClr val="accent4">
                <a:tint val="45000"/>
                <a:satMod val="400000"/>
              </a:schemeClr>
            </a:duotone>
            <a:extLst>
              <a:ext uri="{28A0092B-C50C-407E-A947-70E740481C1C}">
                <a14:useLocalDpi xmlns:a14="http://schemas.microsoft.com/office/drawing/2010/main" val="0"/>
              </a:ext>
            </a:extLst>
          </a:blip>
          <a:srcRect l="74017" t="30845" r="2094" b="34284"/>
          <a:stretch/>
        </p:blipFill>
        <p:spPr>
          <a:xfrm rot="16200000">
            <a:off x="2714946" y="-695647"/>
            <a:ext cx="1123308" cy="3124199"/>
          </a:xfrm>
          <a:prstGeom prst="rect">
            <a:avLst/>
          </a:prstGeom>
        </p:spPr>
      </p:pic>
      <p:sp>
        <p:nvSpPr>
          <p:cNvPr id="26" name="Rectangle 25">
            <a:extLst>
              <a:ext uri="{FF2B5EF4-FFF2-40B4-BE49-F238E27FC236}">
                <a16:creationId xmlns:a16="http://schemas.microsoft.com/office/drawing/2014/main" id="{73488674-BF4D-4687-9FAE-4F8275D38F2A}"/>
              </a:ext>
            </a:extLst>
          </p:cNvPr>
          <p:cNvSpPr/>
          <p:nvPr/>
        </p:nvSpPr>
        <p:spPr>
          <a:xfrm>
            <a:off x="1792186" y="465585"/>
            <a:ext cx="2762250" cy="654731"/>
          </a:xfrm>
          <a:prstGeom prst="rect">
            <a:avLst/>
          </a:prstGeom>
        </p:spPr>
        <p:txBody>
          <a:bodyPr wrap="square">
            <a:spAutoFit/>
          </a:bodyPr>
          <a:lstStyle/>
          <a:p>
            <a:pPr algn="ctr" eaLnBrk="1" hangingPunct="1">
              <a:lnSpc>
                <a:spcPct val="150000"/>
              </a:lnSpc>
            </a:pPr>
            <a:r>
              <a:rPr lang="en-US" sz="2800" b="1" dirty="0" err="1">
                <a:latin typeface="UTM Avo" panose="02040603050506020204" pitchFamily="18" charset="0"/>
              </a:rPr>
              <a:t>Trám</a:t>
            </a:r>
            <a:r>
              <a:rPr lang="en-US" sz="2800" b="1" dirty="0">
                <a:latin typeface="UTM Avo" panose="02040603050506020204" pitchFamily="18" charset="0"/>
              </a:rPr>
              <a:t> </a:t>
            </a:r>
            <a:r>
              <a:rPr lang="en-US" sz="2800" b="1" dirty="0" err="1">
                <a:latin typeface="UTM Avo" panose="02040603050506020204" pitchFamily="18" charset="0"/>
              </a:rPr>
              <a:t>nhồi</a:t>
            </a:r>
            <a:r>
              <a:rPr lang="en-US" sz="2800" b="1" dirty="0">
                <a:latin typeface="UTM Avo" panose="02040603050506020204" pitchFamily="18" charset="0"/>
              </a:rPr>
              <a:t> </a:t>
            </a:r>
            <a:r>
              <a:rPr lang="en-US" sz="2800" b="1" dirty="0" err="1">
                <a:latin typeface="UTM Avo" panose="02040603050506020204" pitchFamily="18" charset="0"/>
              </a:rPr>
              <a:t>thịt</a:t>
            </a:r>
            <a:endParaRPr lang="en-US" sz="3200" b="1" i="1" dirty="0">
              <a:solidFill>
                <a:srgbClr val="0070C0"/>
              </a:solidFill>
              <a:latin typeface="UTM Avo" panose="02040603050506020204" pitchFamily="18" charset="0"/>
              <a:cs typeface="Times New Roman" pitchFamily="18" charset="0"/>
            </a:endParaRPr>
          </a:p>
        </p:txBody>
      </p:sp>
    </p:spTree>
    <p:extLst>
      <p:ext uri="{BB962C8B-B14F-4D97-AF65-F5344CB8AC3E}">
        <p14:creationId xmlns:p14="http://schemas.microsoft.com/office/powerpoint/2010/main" val="25166549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strVal val="#ppt_w+.3"/>
                                          </p:val>
                                        </p:tav>
                                        <p:tav tm="100000">
                                          <p:val>
                                            <p:strVal val="#ppt_w"/>
                                          </p:val>
                                        </p:tav>
                                      </p:tavLst>
                                    </p:anim>
                                    <p:anim calcmode="lin" valueType="num">
                                      <p:cBhvr>
                                        <p:cTn id="8" dur="500" fill="hold"/>
                                        <p:tgtEl>
                                          <p:spTgt spid="10"/>
                                        </p:tgtEl>
                                        <p:attrNameLst>
                                          <p:attrName>ppt_h</p:attrName>
                                        </p:attrNameLst>
                                      </p:cBhvr>
                                      <p:tavLst>
                                        <p:tav tm="0">
                                          <p:val>
                                            <p:strVal val="#ppt_h"/>
                                          </p:val>
                                        </p:tav>
                                        <p:tav tm="100000">
                                          <p:val>
                                            <p:strVal val="#ppt_h"/>
                                          </p:val>
                                        </p:tav>
                                      </p:tavLst>
                                    </p:anim>
                                    <p:animEffect transition="in" filter="fade">
                                      <p:cBhvr>
                                        <p:cTn id="9" dur="500"/>
                                        <p:tgtEl>
                                          <p:spTgt spid="10"/>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strVal val="#ppt_w+.3"/>
                                          </p:val>
                                        </p:tav>
                                        <p:tav tm="100000">
                                          <p:val>
                                            <p:strVal val="#ppt_w"/>
                                          </p:val>
                                        </p:tav>
                                      </p:tavLst>
                                    </p:anim>
                                    <p:anim calcmode="lin" valueType="num">
                                      <p:cBhvr>
                                        <p:cTn id="13" dur="500" fill="hold"/>
                                        <p:tgtEl>
                                          <p:spTgt spid="9"/>
                                        </p:tgtEl>
                                        <p:attrNameLst>
                                          <p:attrName>ppt_h</p:attrName>
                                        </p:attrNameLst>
                                      </p:cBhvr>
                                      <p:tavLst>
                                        <p:tav tm="0">
                                          <p:val>
                                            <p:strVal val="#ppt_h"/>
                                          </p:val>
                                        </p:tav>
                                        <p:tav tm="100000">
                                          <p:val>
                                            <p:strVal val="#ppt_h"/>
                                          </p:val>
                                        </p:tav>
                                      </p:tavLst>
                                    </p:anim>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50" presetClass="entr" presetSubtype="0" decel="10000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p:cTn id="19" dur="500" fill="hold"/>
                                        <p:tgtEl>
                                          <p:spTgt spid="18"/>
                                        </p:tgtEl>
                                        <p:attrNameLst>
                                          <p:attrName>ppt_w</p:attrName>
                                        </p:attrNameLst>
                                      </p:cBhvr>
                                      <p:tavLst>
                                        <p:tav tm="0">
                                          <p:val>
                                            <p:strVal val="#ppt_w+.3"/>
                                          </p:val>
                                        </p:tav>
                                        <p:tav tm="100000">
                                          <p:val>
                                            <p:strVal val="#ppt_w"/>
                                          </p:val>
                                        </p:tav>
                                      </p:tavLst>
                                    </p:anim>
                                    <p:anim calcmode="lin" valueType="num">
                                      <p:cBhvr>
                                        <p:cTn id="20" dur="500" fill="hold"/>
                                        <p:tgtEl>
                                          <p:spTgt spid="18"/>
                                        </p:tgtEl>
                                        <p:attrNameLst>
                                          <p:attrName>ppt_h</p:attrName>
                                        </p:attrNameLst>
                                      </p:cBhvr>
                                      <p:tavLst>
                                        <p:tav tm="0">
                                          <p:val>
                                            <p:strVal val="#ppt_h"/>
                                          </p:val>
                                        </p:tav>
                                        <p:tav tm="100000">
                                          <p:val>
                                            <p:strVal val="#ppt_h"/>
                                          </p:val>
                                        </p:tav>
                                      </p:tavLst>
                                    </p:anim>
                                    <p:animEffect transition="in" filter="fade">
                                      <p:cBhvr>
                                        <p:cTn id="21" dur="500"/>
                                        <p:tgtEl>
                                          <p:spTgt spid="18"/>
                                        </p:tgtEl>
                                      </p:cBhvr>
                                    </p:animEffect>
                                  </p:childTnLst>
                                </p:cTn>
                              </p:par>
                              <p:par>
                                <p:cTn id="22" presetID="50" presetClass="entr" presetSubtype="0" decel="100000"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p:cTn id="24" dur="500" fill="hold"/>
                                        <p:tgtEl>
                                          <p:spTgt spid="17"/>
                                        </p:tgtEl>
                                        <p:attrNameLst>
                                          <p:attrName>ppt_w</p:attrName>
                                        </p:attrNameLst>
                                      </p:cBhvr>
                                      <p:tavLst>
                                        <p:tav tm="0">
                                          <p:val>
                                            <p:strVal val="#ppt_w+.3"/>
                                          </p:val>
                                        </p:tav>
                                        <p:tav tm="100000">
                                          <p:val>
                                            <p:strVal val="#ppt_w"/>
                                          </p:val>
                                        </p:tav>
                                      </p:tavLst>
                                    </p:anim>
                                    <p:anim calcmode="lin" valueType="num">
                                      <p:cBhvr>
                                        <p:cTn id="25" dur="500" fill="hold"/>
                                        <p:tgtEl>
                                          <p:spTgt spid="17"/>
                                        </p:tgtEl>
                                        <p:attrNameLst>
                                          <p:attrName>ppt_h</p:attrName>
                                        </p:attrNameLst>
                                      </p:cBhvr>
                                      <p:tavLst>
                                        <p:tav tm="0">
                                          <p:val>
                                            <p:strVal val="#ppt_h"/>
                                          </p:val>
                                        </p:tav>
                                        <p:tav tm="100000">
                                          <p:val>
                                            <p:strVal val="#ppt_h"/>
                                          </p:val>
                                        </p:tav>
                                      </p:tavLst>
                                    </p:anim>
                                    <p:animEffect transition="in" filter="fade">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50" presetClass="entr" presetSubtype="0" decel="10000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p:cTn id="31" dur="500" fill="hold"/>
                                        <p:tgtEl>
                                          <p:spTgt spid="22"/>
                                        </p:tgtEl>
                                        <p:attrNameLst>
                                          <p:attrName>ppt_w</p:attrName>
                                        </p:attrNameLst>
                                      </p:cBhvr>
                                      <p:tavLst>
                                        <p:tav tm="0">
                                          <p:val>
                                            <p:strVal val="#ppt_w+.3"/>
                                          </p:val>
                                        </p:tav>
                                        <p:tav tm="100000">
                                          <p:val>
                                            <p:strVal val="#ppt_w"/>
                                          </p:val>
                                        </p:tav>
                                      </p:tavLst>
                                    </p:anim>
                                    <p:anim calcmode="lin" valueType="num">
                                      <p:cBhvr>
                                        <p:cTn id="32" dur="500" fill="hold"/>
                                        <p:tgtEl>
                                          <p:spTgt spid="22"/>
                                        </p:tgtEl>
                                        <p:attrNameLst>
                                          <p:attrName>ppt_h</p:attrName>
                                        </p:attrNameLst>
                                      </p:cBhvr>
                                      <p:tavLst>
                                        <p:tav tm="0">
                                          <p:val>
                                            <p:strVal val="#ppt_h"/>
                                          </p:val>
                                        </p:tav>
                                        <p:tav tm="100000">
                                          <p:val>
                                            <p:strVal val="#ppt_h"/>
                                          </p:val>
                                        </p:tav>
                                      </p:tavLst>
                                    </p:anim>
                                    <p:animEffect transition="in" filter="fade">
                                      <p:cBhvr>
                                        <p:cTn id="33" dur="500"/>
                                        <p:tgtEl>
                                          <p:spTgt spid="22"/>
                                        </p:tgtEl>
                                      </p:cBhvr>
                                    </p:animEffect>
                                  </p:childTnLst>
                                </p:cTn>
                              </p:par>
                              <p:par>
                                <p:cTn id="34" presetID="50" presetClass="entr" presetSubtype="0" decel="100000"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500" fill="hold"/>
                                        <p:tgtEl>
                                          <p:spTgt spid="21"/>
                                        </p:tgtEl>
                                        <p:attrNameLst>
                                          <p:attrName>ppt_w</p:attrName>
                                        </p:attrNameLst>
                                      </p:cBhvr>
                                      <p:tavLst>
                                        <p:tav tm="0">
                                          <p:val>
                                            <p:strVal val="#ppt_w+.3"/>
                                          </p:val>
                                        </p:tav>
                                        <p:tav tm="100000">
                                          <p:val>
                                            <p:strVal val="#ppt_w"/>
                                          </p:val>
                                        </p:tav>
                                      </p:tavLst>
                                    </p:anim>
                                    <p:anim calcmode="lin" valueType="num">
                                      <p:cBhvr>
                                        <p:cTn id="37" dur="500" fill="hold"/>
                                        <p:tgtEl>
                                          <p:spTgt spid="21"/>
                                        </p:tgtEl>
                                        <p:attrNameLst>
                                          <p:attrName>ppt_h</p:attrName>
                                        </p:attrNameLst>
                                      </p:cBhvr>
                                      <p:tavLst>
                                        <p:tav tm="0">
                                          <p:val>
                                            <p:strVal val="#ppt_h"/>
                                          </p:val>
                                        </p:tav>
                                        <p:tav tm="100000">
                                          <p:val>
                                            <p:strVal val="#ppt_h"/>
                                          </p:val>
                                        </p:tav>
                                      </p:tavLst>
                                    </p:anim>
                                    <p:animEffect transition="in" filter="fade">
                                      <p:cBhvr>
                                        <p:cTn id="38" dur="500"/>
                                        <p:tgtEl>
                                          <p:spTgt spid="21"/>
                                        </p:tgtEl>
                                      </p:cBhvr>
                                    </p:animEffect>
                                  </p:childTnLst>
                                </p:cTn>
                              </p:par>
                            </p:childTnLst>
                          </p:cTn>
                        </p:par>
                      </p:childTnLst>
                    </p:cTn>
                  </p:par>
                  <p:par>
                    <p:cTn id="39" fill="hold">
                      <p:stCondLst>
                        <p:cond delay="indefinite"/>
                      </p:stCondLst>
                      <p:childTnLst>
                        <p:par>
                          <p:cTn id="40" fill="hold">
                            <p:stCondLst>
                              <p:cond delay="0"/>
                            </p:stCondLst>
                            <p:childTnLst>
                              <p:par>
                                <p:cTn id="41" presetID="50" presetClass="entr" presetSubtype="0" decel="100000"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anim calcmode="lin" valueType="num">
                                      <p:cBhvr>
                                        <p:cTn id="43" dur="500" fill="hold"/>
                                        <p:tgtEl>
                                          <p:spTgt spid="24"/>
                                        </p:tgtEl>
                                        <p:attrNameLst>
                                          <p:attrName>ppt_w</p:attrName>
                                        </p:attrNameLst>
                                      </p:cBhvr>
                                      <p:tavLst>
                                        <p:tav tm="0">
                                          <p:val>
                                            <p:strVal val="#ppt_w+.3"/>
                                          </p:val>
                                        </p:tav>
                                        <p:tav tm="100000">
                                          <p:val>
                                            <p:strVal val="#ppt_w"/>
                                          </p:val>
                                        </p:tav>
                                      </p:tavLst>
                                    </p:anim>
                                    <p:anim calcmode="lin" valueType="num">
                                      <p:cBhvr>
                                        <p:cTn id="44" dur="500" fill="hold"/>
                                        <p:tgtEl>
                                          <p:spTgt spid="24"/>
                                        </p:tgtEl>
                                        <p:attrNameLst>
                                          <p:attrName>ppt_h</p:attrName>
                                        </p:attrNameLst>
                                      </p:cBhvr>
                                      <p:tavLst>
                                        <p:tav tm="0">
                                          <p:val>
                                            <p:strVal val="#ppt_h"/>
                                          </p:val>
                                        </p:tav>
                                        <p:tav tm="100000">
                                          <p:val>
                                            <p:strVal val="#ppt_h"/>
                                          </p:val>
                                        </p:tav>
                                      </p:tavLst>
                                    </p:anim>
                                    <p:animEffect transition="in" filter="fade">
                                      <p:cBhvr>
                                        <p:cTn id="45" dur="500"/>
                                        <p:tgtEl>
                                          <p:spTgt spid="24"/>
                                        </p:tgtEl>
                                      </p:cBhvr>
                                    </p:animEffect>
                                  </p:childTnLst>
                                </p:cTn>
                              </p:par>
                              <p:par>
                                <p:cTn id="46" presetID="50" presetClass="entr" presetSubtype="0" decel="100000" fill="hold" nodeType="withEffect">
                                  <p:stCondLst>
                                    <p:cond delay="0"/>
                                  </p:stCondLst>
                                  <p:childTnLst>
                                    <p:set>
                                      <p:cBhvr>
                                        <p:cTn id="47" dur="1" fill="hold">
                                          <p:stCondLst>
                                            <p:cond delay="0"/>
                                          </p:stCondLst>
                                        </p:cTn>
                                        <p:tgtEl>
                                          <p:spTgt spid="23"/>
                                        </p:tgtEl>
                                        <p:attrNameLst>
                                          <p:attrName>style.visibility</p:attrName>
                                        </p:attrNameLst>
                                      </p:cBhvr>
                                      <p:to>
                                        <p:strVal val="visible"/>
                                      </p:to>
                                    </p:set>
                                    <p:anim calcmode="lin" valueType="num">
                                      <p:cBhvr>
                                        <p:cTn id="48" dur="500" fill="hold"/>
                                        <p:tgtEl>
                                          <p:spTgt spid="23"/>
                                        </p:tgtEl>
                                        <p:attrNameLst>
                                          <p:attrName>ppt_w</p:attrName>
                                        </p:attrNameLst>
                                      </p:cBhvr>
                                      <p:tavLst>
                                        <p:tav tm="0">
                                          <p:val>
                                            <p:strVal val="#ppt_w+.3"/>
                                          </p:val>
                                        </p:tav>
                                        <p:tav tm="100000">
                                          <p:val>
                                            <p:strVal val="#ppt_w"/>
                                          </p:val>
                                        </p:tav>
                                      </p:tavLst>
                                    </p:anim>
                                    <p:anim calcmode="lin" valueType="num">
                                      <p:cBhvr>
                                        <p:cTn id="49" dur="500" fill="hold"/>
                                        <p:tgtEl>
                                          <p:spTgt spid="23"/>
                                        </p:tgtEl>
                                        <p:attrNameLst>
                                          <p:attrName>ppt_h</p:attrName>
                                        </p:attrNameLst>
                                      </p:cBhvr>
                                      <p:tavLst>
                                        <p:tav tm="0">
                                          <p:val>
                                            <p:strVal val="#ppt_h"/>
                                          </p:val>
                                        </p:tav>
                                        <p:tav tm="100000">
                                          <p:val>
                                            <p:strVal val="#ppt_h"/>
                                          </p:val>
                                        </p:tav>
                                      </p:tavLst>
                                    </p:anim>
                                    <p:animEffect transition="in" filter="fade">
                                      <p:cBhvr>
                                        <p:cTn id="50" dur="500"/>
                                        <p:tgtEl>
                                          <p:spTgt spid="23"/>
                                        </p:tgtEl>
                                      </p:cBhvr>
                                    </p:animEffect>
                                  </p:childTnLst>
                                </p:cTn>
                              </p:par>
                            </p:childTnLst>
                          </p:cTn>
                        </p:par>
                      </p:childTnLst>
                    </p:cTn>
                  </p:par>
                  <p:par>
                    <p:cTn id="51" fill="hold">
                      <p:stCondLst>
                        <p:cond delay="indefinite"/>
                      </p:stCondLst>
                      <p:childTnLst>
                        <p:par>
                          <p:cTn id="52" fill="hold">
                            <p:stCondLst>
                              <p:cond delay="0"/>
                            </p:stCondLst>
                            <p:childTnLst>
                              <p:par>
                                <p:cTn id="53" presetID="50" presetClass="entr" presetSubtype="0" decel="100000" fill="hold" grpId="0" nodeType="clickEffect">
                                  <p:stCondLst>
                                    <p:cond delay="0"/>
                                  </p:stCondLst>
                                  <p:childTnLst>
                                    <p:set>
                                      <p:cBhvr>
                                        <p:cTn id="54" dur="1" fill="hold">
                                          <p:stCondLst>
                                            <p:cond delay="0"/>
                                          </p:stCondLst>
                                        </p:cTn>
                                        <p:tgtEl>
                                          <p:spTgt spid="26"/>
                                        </p:tgtEl>
                                        <p:attrNameLst>
                                          <p:attrName>style.visibility</p:attrName>
                                        </p:attrNameLst>
                                      </p:cBhvr>
                                      <p:to>
                                        <p:strVal val="visible"/>
                                      </p:to>
                                    </p:set>
                                    <p:anim calcmode="lin" valueType="num">
                                      <p:cBhvr>
                                        <p:cTn id="55" dur="500" fill="hold"/>
                                        <p:tgtEl>
                                          <p:spTgt spid="26"/>
                                        </p:tgtEl>
                                        <p:attrNameLst>
                                          <p:attrName>ppt_w</p:attrName>
                                        </p:attrNameLst>
                                      </p:cBhvr>
                                      <p:tavLst>
                                        <p:tav tm="0">
                                          <p:val>
                                            <p:strVal val="#ppt_w+.3"/>
                                          </p:val>
                                        </p:tav>
                                        <p:tav tm="100000">
                                          <p:val>
                                            <p:strVal val="#ppt_w"/>
                                          </p:val>
                                        </p:tav>
                                      </p:tavLst>
                                    </p:anim>
                                    <p:anim calcmode="lin" valueType="num">
                                      <p:cBhvr>
                                        <p:cTn id="56" dur="500" fill="hold"/>
                                        <p:tgtEl>
                                          <p:spTgt spid="26"/>
                                        </p:tgtEl>
                                        <p:attrNameLst>
                                          <p:attrName>ppt_h</p:attrName>
                                        </p:attrNameLst>
                                      </p:cBhvr>
                                      <p:tavLst>
                                        <p:tav tm="0">
                                          <p:val>
                                            <p:strVal val="#ppt_h"/>
                                          </p:val>
                                        </p:tav>
                                        <p:tav tm="100000">
                                          <p:val>
                                            <p:strVal val="#ppt_h"/>
                                          </p:val>
                                        </p:tav>
                                      </p:tavLst>
                                    </p:anim>
                                    <p:animEffect transition="in" filter="fade">
                                      <p:cBhvr>
                                        <p:cTn id="57" dur="500"/>
                                        <p:tgtEl>
                                          <p:spTgt spid="26"/>
                                        </p:tgtEl>
                                      </p:cBhvr>
                                    </p:animEffect>
                                  </p:childTnLst>
                                </p:cTn>
                              </p:par>
                              <p:par>
                                <p:cTn id="58" presetID="50" presetClass="entr" presetSubtype="0" decel="100000" fill="hold" nodeType="withEffect">
                                  <p:stCondLst>
                                    <p:cond delay="0"/>
                                  </p:stCondLst>
                                  <p:childTnLst>
                                    <p:set>
                                      <p:cBhvr>
                                        <p:cTn id="59" dur="1" fill="hold">
                                          <p:stCondLst>
                                            <p:cond delay="0"/>
                                          </p:stCondLst>
                                        </p:cTn>
                                        <p:tgtEl>
                                          <p:spTgt spid="25"/>
                                        </p:tgtEl>
                                        <p:attrNameLst>
                                          <p:attrName>style.visibility</p:attrName>
                                        </p:attrNameLst>
                                      </p:cBhvr>
                                      <p:to>
                                        <p:strVal val="visible"/>
                                      </p:to>
                                    </p:set>
                                    <p:anim calcmode="lin" valueType="num">
                                      <p:cBhvr>
                                        <p:cTn id="60" dur="500" fill="hold"/>
                                        <p:tgtEl>
                                          <p:spTgt spid="25"/>
                                        </p:tgtEl>
                                        <p:attrNameLst>
                                          <p:attrName>ppt_w</p:attrName>
                                        </p:attrNameLst>
                                      </p:cBhvr>
                                      <p:tavLst>
                                        <p:tav tm="0">
                                          <p:val>
                                            <p:strVal val="#ppt_w+.3"/>
                                          </p:val>
                                        </p:tav>
                                        <p:tav tm="100000">
                                          <p:val>
                                            <p:strVal val="#ppt_w"/>
                                          </p:val>
                                        </p:tav>
                                      </p:tavLst>
                                    </p:anim>
                                    <p:anim calcmode="lin" valueType="num">
                                      <p:cBhvr>
                                        <p:cTn id="61" dur="500" fill="hold"/>
                                        <p:tgtEl>
                                          <p:spTgt spid="25"/>
                                        </p:tgtEl>
                                        <p:attrNameLst>
                                          <p:attrName>ppt_h</p:attrName>
                                        </p:attrNameLst>
                                      </p:cBhvr>
                                      <p:tavLst>
                                        <p:tav tm="0">
                                          <p:val>
                                            <p:strVal val="#ppt_h"/>
                                          </p:val>
                                        </p:tav>
                                        <p:tav tm="100000">
                                          <p:val>
                                            <p:strVal val="#ppt_h"/>
                                          </p:val>
                                        </p:tav>
                                      </p:tavLst>
                                    </p:anim>
                                    <p:animEffect transition="in" filter="fade">
                                      <p:cBhvr>
                                        <p:cTn id="6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8" grpId="0"/>
      <p:bldP spid="22" grpId="0"/>
      <p:bldP spid="24" grpId="0"/>
      <p:bldP spid="2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pic>
        <p:nvPicPr>
          <p:cNvPr id="3" name="图片 2" descr="组 7"/>
          <p:cNvPicPr>
            <a:picLocks noChangeAspect="1"/>
          </p:cNvPicPr>
          <p:nvPr/>
        </p:nvPicPr>
        <p:blipFill>
          <a:blip r:embed="rId2"/>
          <a:stretch>
            <a:fillRect/>
          </a:stretch>
        </p:blipFill>
        <p:spPr>
          <a:xfrm rot="16200000" flipH="1">
            <a:off x="2668270" y="-2667000"/>
            <a:ext cx="6856730" cy="12192000"/>
          </a:xfrm>
          <a:prstGeom prst="rect">
            <a:avLst/>
          </a:prstGeom>
        </p:spPr>
      </p:pic>
      <p:grpSp>
        <p:nvGrpSpPr>
          <p:cNvPr id="71" name="组合 53"/>
          <p:cNvGrpSpPr/>
          <p:nvPr/>
        </p:nvGrpSpPr>
        <p:grpSpPr>
          <a:xfrm>
            <a:off x="-198120" y="-70962"/>
            <a:ext cx="12390120" cy="3055620"/>
            <a:chOff x="-167" y="0"/>
            <a:chExt cx="19512" cy="4812"/>
          </a:xfrm>
        </p:grpSpPr>
        <p:pic>
          <p:nvPicPr>
            <p:cNvPr id="72" name="图片 42" descr="组 6"/>
            <p:cNvPicPr>
              <a:picLocks noChangeAspect="1"/>
            </p:cNvPicPr>
            <p:nvPr/>
          </p:nvPicPr>
          <p:blipFill>
            <a:blip r:embed="rId3"/>
            <a:stretch>
              <a:fillRect/>
            </a:stretch>
          </p:blipFill>
          <p:spPr>
            <a:xfrm flipH="1">
              <a:off x="11059" y="0"/>
              <a:ext cx="8286" cy="4812"/>
            </a:xfrm>
            <a:prstGeom prst="rect">
              <a:avLst/>
            </a:prstGeom>
          </p:spPr>
        </p:pic>
        <p:pic>
          <p:nvPicPr>
            <p:cNvPr id="73" name="图片 40" descr="组 6"/>
            <p:cNvPicPr>
              <a:picLocks noChangeAspect="1"/>
            </p:cNvPicPr>
            <p:nvPr/>
          </p:nvPicPr>
          <p:blipFill>
            <a:blip r:embed="rId3"/>
            <a:stretch>
              <a:fillRect/>
            </a:stretch>
          </p:blipFill>
          <p:spPr>
            <a:xfrm>
              <a:off x="-167" y="0"/>
              <a:ext cx="8286" cy="4812"/>
            </a:xfrm>
            <a:prstGeom prst="rect">
              <a:avLst/>
            </a:prstGeom>
          </p:spPr>
        </p:pic>
      </p:grpSp>
      <p:grpSp>
        <p:nvGrpSpPr>
          <p:cNvPr id="49" name="Group 48">
            <a:extLst>
              <a:ext uri="{FF2B5EF4-FFF2-40B4-BE49-F238E27FC236}">
                <a16:creationId xmlns:a16="http://schemas.microsoft.com/office/drawing/2014/main" id="{E54166A1-EB5E-4F21-B551-A40531470C96}"/>
              </a:ext>
            </a:extLst>
          </p:cNvPr>
          <p:cNvGrpSpPr/>
          <p:nvPr/>
        </p:nvGrpSpPr>
        <p:grpSpPr>
          <a:xfrm>
            <a:off x="1127021" y="629919"/>
            <a:ext cx="8631976" cy="5598160"/>
            <a:chOff x="1903944" y="1681689"/>
            <a:chExt cx="8574797" cy="5598160"/>
          </a:xfrm>
        </p:grpSpPr>
        <p:pic>
          <p:nvPicPr>
            <p:cNvPr id="50" name="图片 5">
              <a:extLst>
                <a:ext uri="{FF2B5EF4-FFF2-40B4-BE49-F238E27FC236}">
                  <a16:creationId xmlns:a16="http://schemas.microsoft.com/office/drawing/2014/main" id="{4177299E-9BF1-49FF-8880-73942A6097F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3944" y="1681689"/>
              <a:ext cx="8574797" cy="5598160"/>
            </a:xfrm>
            <a:prstGeom prst="rect">
              <a:avLst/>
            </a:prstGeom>
          </p:spPr>
        </p:pic>
        <p:grpSp>
          <p:nvGrpSpPr>
            <p:cNvPr id="51" name="组合 12">
              <a:extLst>
                <a:ext uri="{FF2B5EF4-FFF2-40B4-BE49-F238E27FC236}">
                  <a16:creationId xmlns:a16="http://schemas.microsoft.com/office/drawing/2014/main" id="{EB700A6E-55FA-400F-842B-5812F4FB1D60}"/>
                </a:ext>
              </a:extLst>
            </p:cNvPr>
            <p:cNvGrpSpPr/>
            <p:nvPr/>
          </p:nvGrpSpPr>
          <p:grpSpPr>
            <a:xfrm>
              <a:off x="4431828" y="3857645"/>
              <a:ext cx="4102302" cy="1634631"/>
              <a:chOff x="3271227" y="821673"/>
              <a:chExt cx="3963521" cy="1634631"/>
            </a:xfrm>
          </p:grpSpPr>
          <p:sp>
            <p:nvSpPr>
              <p:cNvPr id="66" name="矩形 8">
                <a:extLst>
                  <a:ext uri="{FF2B5EF4-FFF2-40B4-BE49-F238E27FC236}">
                    <a16:creationId xmlns:a16="http://schemas.microsoft.com/office/drawing/2014/main" id="{DA22254A-A799-40C9-B770-624458B1EC6E}"/>
                  </a:ext>
                </a:extLst>
              </p:cNvPr>
              <p:cNvSpPr/>
              <p:nvPr/>
            </p:nvSpPr>
            <p:spPr>
              <a:xfrm>
                <a:off x="3271227" y="821673"/>
                <a:ext cx="3963521" cy="1200329"/>
              </a:xfrm>
              <a:prstGeom prst="rect">
                <a:avLst/>
              </a:prstGeom>
              <a:effectLst>
                <a:outerShdw blurRad="50800" dist="38100" dir="2700000" algn="tl" rotWithShape="0">
                  <a:prstClr val="black">
                    <a:alpha val="40000"/>
                  </a:prstClr>
                </a:outerShdw>
              </a:effectLst>
            </p:spPr>
            <p:txBody>
              <a:bodyPr wrap="none">
                <a:spAutoFit/>
              </a:bodyPr>
              <a:lstStyle/>
              <a:p>
                <a:pPr lvl="0" algn="ctr"/>
                <a:r>
                  <a:rPr lang="en-US" altLang="zh-CN" sz="7200" dirty="0">
                    <a:solidFill>
                      <a:srgbClr val="FFFF00"/>
                    </a:solidFill>
                    <a:effectLst>
                      <a:glow rad="63500">
                        <a:schemeClr val="accent4">
                          <a:satMod val="175000"/>
                          <a:alpha val="40000"/>
                        </a:schemeClr>
                      </a:glow>
                    </a:effectLst>
                    <a:latin typeface="UTM Guanine" panose="02040603050506020204" pitchFamily="18" charset="0"/>
                    <a:ea typeface="字魂27号-布丁体" panose="00000505000000000000" pitchFamily="2" charset="-122"/>
                  </a:rPr>
                  <a:t>KẾT NỐI</a:t>
                </a:r>
                <a:endParaRPr lang="zh-CN" altLang="en-US" sz="7200" dirty="0">
                  <a:solidFill>
                    <a:srgbClr val="FFFF00"/>
                  </a:solidFill>
                  <a:effectLst>
                    <a:glow rad="63500">
                      <a:schemeClr val="accent4">
                        <a:satMod val="175000"/>
                        <a:alpha val="40000"/>
                      </a:schemeClr>
                    </a:glow>
                  </a:effectLst>
                  <a:latin typeface="UTM Guanine" panose="02040603050506020204" pitchFamily="18" charset="0"/>
                  <a:ea typeface="字魂27号-布丁体" panose="00000505000000000000" pitchFamily="2" charset="-122"/>
                </a:endParaRPr>
              </a:p>
            </p:txBody>
          </p:sp>
          <p:grpSp>
            <p:nvGrpSpPr>
              <p:cNvPr id="55" name="组合 9">
                <a:extLst>
                  <a:ext uri="{FF2B5EF4-FFF2-40B4-BE49-F238E27FC236}">
                    <a16:creationId xmlns:a16="http://schemas.microsoft.com/office/drawing/2014/main" id="{BF606C32-ED8B-4E8D-9B93-91EA24B2D993}"/>
                  </a:ext>
                </a:extLst>
              </p:cNvPr>
              <p:cNvGrpSpPr/>
              <p:nvPr/>
            </p:nvGrpSpPr>
            <p:grpSpPr>
              <a:xfrm>
                <a:off x="3583560" y="873043"/>
                <a:ext cx="178482" cy="1583261"/>
                <a:chOff x="3771007" y="1083236"/>
                <a:chExt cx="178482" cy="1583261"/>
              </a:xfrm>
            </p:grpSpPr>
            <p:sp>
              <p:nvSpPr>
                <p:cNvPr id="63" name="矩形 10">
                  <a:extLst>
                    <a:ext uri="{FF2B5EF4-FFF2-40B4-BE49-F238E27FC236}">
                      <a16:creationId xmlns:a16="http://schemas.microsoft.com/office/drawing/2014/main" id="{0A585FB5-5645-4238-9891-79A3353E3EC8}"/>
                    </a:ext>
                  </a:extLst>
                </p:cNvPr>
                <p:cNvSpPr/>
                <p:nvPr/>
              </p:nvSpPr>
              <p:spPr>
                <a:xfrm>
                  <a:off x="3771007" y="1083236"/>
                  <a:ext cx="178482" cy="1569660"/>
                </a:xfrm>
                <a:prstGeom prst="rect">
                  <a:avLst/>
                </a:prstGeom>
              </p:spPr>
              <p:txBody>
                <a:bodyPr wrap="none">
                  <a:spAutoFit/>
                </a:bodyPr>
                <a:lstStyle/>
                <a:p>
                  <a:pPr lvl="0"/>
                  <a:endParaRPr lang="zh-CN" altLang="en-US" sz="9600" dirty="0">
                    <a:ln w="152400">
                      <a:solidFill>
                        <a:schemeClr val="bg1"/>
                      </a:solidFill>
                    </a:ln>
                    <a:solidFill>
                      <a:schemeClr val="bg1"/>
                    </a:solidFill>
                    <a:effectLst>
                      <a:innerShdw blurRad="63500" dist="50800" dir="13500000">
                        <a:prstClr val="black">
                          <a:alpha val="50000"/>
                        </a:prstClr>
                      </a:innerShdw>
                    </a:effectLst>
                    <a:latin typeface="UTM Guanine" panose="02040603050506020204" pitchFamily="18" charset="0"/>
                    <a:ea typeface="字魂27号-布丁体" panose="00000505000000000000" pitchFamily="2" charset="-122"/>
                  </a:endParaRPr>
                </a:p>
              </p:txBody>
            </p:sp>
            <p:sp>
              <p:nvSpPr>
                <p:cNvPr id="64" name="矩形 11">
                  <a:extLst>
                    <a:ext uri="{FF2B5EF4-FFF2-40B4-BE49-F238E27FC236}">
                      <a16:creationId xmlns:a16="http://schemas.microsoft.com/office/drawing/2014/main" id="{689EA033-6E8E-4551-B77D-0CA76AE9F7CF}"/>
                    </a:ext>
                  </a:extLst>
                </p:cNvPr>
                <p:cNvSpPr/>
                <p:nvPr/>
              </p:nvSpPr>
              <p:spPr>
                <a:xfrm>
                  <a:off x="3771007" y="1096837"/>
                  <a:ext cx="178482" cy="1569660"/>
                </a:xfrm>
                <a:prstGeom prst="rect">
                  <a:avLst/>
                </a:prstGeom>
              </p:spPr>
              <p:txBody>
                <a:bodyPr wrap="none">
                  <a:spAutoFit/>
                </a:bodyPr>
                <a:lstStyle/>
                <a:p>
                  <a:pPr lvl="0"/>
                  <a:endParaRPr lang="zh-CN" altLang="en-US" sz="9600" dirty="0">
                    <a:gradFill flip="none" rotWithShape="1">
                      <a:gsLst>
                        <a:gs pos="67000">
                          <a:srgbClr val="5997D0"/>
                        </a:gs>
                        <a:gs pos="0">
                          <a:srgbClr val="FF99CC"/>
                        </a:gs>
                        <a:gs pos="100000">
                          <a:srgbClr val="8DC9ED"/>
                        </a:gs>
                      </a:gsLst>
                      <a:lin ang="5400000" scaled="1"/>
                      <a:tileRect/>
                    </a:gradFill>
                    <a:effectLst/>
                    <a:latin typeface="UTM Guanine" panose="02040603050506020204" pitchFamily="18" charset="0"/>
                    <a:ea typeface="字魂27号-布丁体" panose="00000505000000000000" pitchFamily="2" charset="-122"/>
                  </a:endParaRPr>
                </a:p>
              </p:txBody>
            </p:sp>
          </p:grpSp>
        </p:grpSp>
      </p:grpSp>
      <p:pic>
        <p:nvPicPr>
          <p:cNvPr id="75" name="图片 22" descr="组 9"/>
          <p:cNvPicPr>
            <a:picLocks noChangeAspect="1"/>
          </p:cNvPicPr>
          <p:nvPr/>
        </p:nvPicPr>
        <p:blipFill>
          <a:blip r:embed="rId5"/>
          <a:srcRect t="49373"/>
          <a:stretch>
            <a:fillRect/>
          </a:stretch>
        </p:blipFill>
        <p:spPr>
          <a:xfrm rot="5400000" flipH="1">
            <a:off x="767555" y="1428230"/>
            <a:ext cx="4718337" cy="6253444"/>
          </a:xfrm>
          <a:prstGeom prst="rect">
            <a:avLst/>
          </a:prstGeom>
        </p:spPr>
      </p:pic>
      <p:pic>
        <p:nvPicPr>
          <p:cNvPr id="77" name="图片 21" descr="组 9"/>
          <p:cNvPicPr>
            <a:picLocks noChangeAspect="1"/>
          </p:cNvPicPr>
          <p:nvPr/>
        </p:nvPicPr>
        <p:blipFill>
          <a:blip r:embed="rId5"/>
          <a:srcRect t="49373"/>
          <a:stretch>
            <a:fillRect/>
          </a:stretch>
        </p:blipFill>
        <p:spPr>
          <a:xfrm rot="16200000">
            <a:off x="6033728" y="682581"/>
            <a:ext cx="5310787" cy="7038777"/>
          </a:xfrm>
          <a:prstGeom prst="rect">
            <a:avLst/>
          </a:prstGeom>
        </p:spPr>
      </p:pic>
      <p:sp>
        <p:nvSpPr>
          <p:cNvPr id="15" name="Rectangle 14">
            <a:extLst>
              <a:ext uri="{FF2B5EF4-FFF2-40B4-BE49-F238E27FC236}">
                <a16:creationId xmlns:a16="http://schemas.microsoft.com/office/drawing/2014/main" id="{F1C6D3CD-2E26-49C1-BCD1-9BFAD89FEB31}"/>
              </a:ext>
            </a:extLst>
          </p:cNvPr>
          <p:cNvSpPr/>
          <p:nvPr/>
        </p:nvSpPr>
        <p:spPr>
          <a:xfrm>
            <a:off x="-41275" y="0"/>
            <a:ext cx="1025345" cy="461665"/>
          </a:xfrm>
          <a:prstGeom prst="rect">
            <a:avLst/>
          </a:prstGeom>
          <a:noFill/>
        </p:spPr>
        <p:txBody>
          <a:bodyPr wrap="none" lIns="91440" tIns="45720" rIns="91440" bIns="45720">
            <a:spAutoFit/>
          </a:bodyPr>
          <a:lstStyle/>
          <a:p>
            <a:pPr algn="ctr"/>
            <a:r>
              <a:rPr lang="en-US" sz="2400" b="0" cap="none" spc="0" dirty="0">
                <a:ln w="0"/>
                <a:solidFill>
                  <a:srgbClr val="7DD9A4"/>
                </a:solidFill>
                <a:effectLst>
                  <a:reflection blurRad="6350" stA="53000" endA="300" endPos="35500" dir="5400000" sy="-90000" algn="bl" rotWithShape="0"/>
                </a:effectLst>
                <a:latin typeface="UVN Banh Mi" pitchFamily="2" charset="0"/>
              </a:rPr>
              <a:t>KTUTS</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p:cTn id="7" dur="1000" fill="hold"/>
                                        <p:tgtEl>
                                          <p:spTgt spid="49"/>
                                        </p:tgtEl>
                                        <p:attrNameLst>
                                          <p:attrName>ppt_w</p:attrName>
                                        </p:attrNameLst>
                                      </p:cBhvr>
                                      <p:tavLst>
                                        <p:tav tm="0">
                                          <p:val>
                                            <p:fltVal val="0"/>
                                          </p:val>
                                        </p:tav>
                                        <p:tav tm="100000">
                                          <p:val>
                                            <p:strVal val="#ppt_w"/>
                                          </p:val>
                                        </p:tav>
                                      </p:tavLst>
                                    </p:anim>
                                    <p:anim calcmode="lin" valueType="num">
                                      <p:cBhvr>
                                        <p:cTn id="8" dur="1000" fill="hold"/>
                                        <p:tgtEl>
                                          <p:spTgt spid="49"/>
                                        </p:tgtEl>
                                        <p:attrNameLst>
                                          <p:attrName>ppt_h</p:attrName>
                                        </p:attrNameLst>
                                      </p:cBhvr>
                                      <p:tavLst>
                                        <p:tav tm="0">
                                          <p:val>
                                            <p:fltVal val="0"/>
                                          </p:val>
                                        </p:tav>
                                        <p:tav tm="100000">
                                          <p:val>
                                            <p:strVal val="#ppt_h"/>
                                          </p:val>
                                        </p:tav>
                                      </p:tavLst>
                                    </p:anim>
                                  </p:childTnLst>
                                </p:cTn>
                              </p:par>
                            </p:childTnLst>
                          </p:cTn>
                        </p:par>
                        <p:par>
                          <p:cTn id="9" fill="hold">
                            <p:stCondLst>
                              <p:cond delay="1000"/>
                            </p:stCondLst>
                            <p:childTnLst>
                              <p:par>
                                <p:cTn id="10" presetID="32" presetClass="emph" presetSubtype="0" repeatCount="indefinite" fill="hold" nodeType="afterEffect">
                                  <p:stCondLst>
                                    <p:cond delay="0"/>
                                  </p:stCondLst>
                                  <p:childTnLst>
                                    <p:animRot by="120000">
                                      <p:cBhvr>
                                        <p:cTn id="11" dur="100" fill="hold">
                                          <p:stCondLst>
                                            <p:cond delay="0"/>
                                          </p:stCondLst>
                                        </p:cTn>
                                        <p:tgtEl>
                                          <p:spTgt spid="49"/>
                                        </p:tgtEl>
                                        <p:attrNameLst>
                                          <p:attrName>r</p:attrName>
                                        </p:attrNameLst>
                                      </p:cBhvr>
                                    </p:animRot>
                                    <p:animRot by="-240000">
                                      <p:cBhvr>
                                        <p:cTn id="12" dur="200" fill="hold">
                                          <p:stCondLst>
                                            <p:cond delay="200"/>
                                          </p:stCondLst>
                                        </p:cTn>
                                        <p:tgtEl>
                                          <p:spTgt spid="49"/>
                                        </p:tgtEl>
                                        <p:attrNameLst>
                                          <p:attrName>r</p:attrName>
                                        </p:attrNameLst>
                                      </p:cBhvr>
                                    </p:animRot>
                                    <p:animRot by="240000">
                                      <p:cBhvr>
                                        <p:cTn id="13" dur="200" fill="hold">
                                          <p:stCondLst>
                                            <p:cond delay="400"/>
                                          </p:stCondLst>
                                        </p:cTn>
                                        <p:tgtEl>
                                          <p:spTgt spid="49"/>
                                        </p:tgtEl>
                                        <p:attrNameLst>
                                          <p:attrName>r</p:attrName>
                                        </p:attrNameLst>
                                      </p:cBhvr>
                                    </p:animRot>
                                    <p:animRot by="-240000">
                                      <p:cBhvr>
                                        <p:cTn id="14" dur="200" fill="hold">
                                          <p:stCondLst>
                                            <p:cond delay="600"/>
                                          </p:stCondLst>
                                        </p:cTn>
                                        <p:tgtEl>
                                          <p:spTgt spid="49"/>
                                        </p:tgtEl>
                                        <p:attrNameLst>
                                          <p:attrName>r</p:attrName>
                                        </p:attrNameLst>
                                      </p:cBhvr>
                                    </p:animRot>
                                    <p:animRot by="120000">
                                      <p:cBhvr>
                                        <p:cTn id="15" dur="200" fill="hold">
                                          <p:stCondLst>
                                            <p:cond delay="800"/>
                                          </p:stCondLst>
                                        </p:cTn>
                                        <p:tgtEl>
                                          <p:spTgt spid="49"/>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47" presetClass="entr" presetSubtype="0" fill="hold" nodeType="clickEffect">
                                  <p:stCondLst>
                                    <p:cond delay="0"/>
                                  </p:stCondLst>
                                  <p:childTnLst>
                                    <p:set>
                                      <p:cBhvr>
                                        <p:cTn id="19" dur="1" fill="hold">
                                          <p:stCondLst>
                                            <p:cond delay="0"/>
                                          </p:stCondLst>
                                        </p:cTn>
                                        <p:tgtEl>
                                          <p:spTgt spid="71"/>
                                        </p:tgtEl>
                                        <p:attrNameLst>
                                          <p:attrName>style.visibility</p:attrName>
                                        </p:attrNameLst>
                                      </p:cBhvr>
                                      <p:to>
                                        <p:strVal val="visible"/>
                                      </p:to>
                                    </p:set>
                                    <p:animEffect transition="in" filter="fade">
                                      <p:cBhvr>
                                        <p:cTn id="20" dur="1000"/>
                                        <p:tgtEl>
                                          <p:spTgt spid="71"/>
                                        </p:tgtEl>
                                      </p:cBhvr>
                                    </p:animEffect>
                                    <p:anim calcmode="lin" valueType="num">
                                      <p:cBhvr>
                                        <p:cTn id="21" dur="1000" fill="hold"/>
                                        <p:tgtEl>
                                          <p:spTgt spid="71"/>
                                        </p:tgtEl>
                                        <p:attrNameLst>
                                          <p:attrName>ppt_x</p:attrName>
                                        </p:attrNameLst>
                                      </p:cBhvr>
                                      <p:tavLst>
                                        <p:tav tm="0">
                                          <p:val>
                                            <p:strVal val="#ppt_x"/>
                                          </p:val>
                                        </p:tav>
                                        <p:tav tm="100000">
                                          <p:val>
                                            <p:strVal val="#ppt_x"/>
                                          </p:val>
                                        </p:tav>
                                      </p:tavLst>
                                    </p:anim>
                                    <p:anim calcmode="lin" valueType="num">
                                      <p:cBhvr>
                                        <p:cTn id="22" dur="1000" fill="hold"/>
                                        <p:tgtEl>
                                          <p:spTgt spid="7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4" descr="D:\资料\PPT\组 1.png组 1"/>
          <p:cNvPicPr>
            <a:picLocks noChangeAspect="1"/>
          </p:cNvPicPr>
          <p:nvPr/>
        </p:nvPicPr>
        <p:blipFill>
          <a:blip r:embed="rId2"/>
          <a:srcRect/>
          <a:stretch>
            <a:fillRect/>
          </a:stretch>
        </p:blipFill>
        <p:spPr>
          <a:xfrm>
            <a:off x="3665665" y="270462"/>
            <a:ext cx="4346221" cy="903429"/>
          </a:xfrm>
          <a:prstGeom prst="rect">
            <a:avLst/>
          </a:prstGeom>
          <a:effectLst>
            <a:outerShdw blurRad="50800" dist="38100" dir="5400000" algn="t" rotWithShape="0">
              <a:prstClr val="black">
                <a:alpha val="40000"/>
              </a:prstClr>
            </a:outerShdw>
          </a:effectLst>
        </p:spPr>
      </p:pic>
      <p:sp>
        <p:nvSpPr>
          <p:cNvPr id="4" name="TextBox 3"/>
          <p:cNvSpPr txBox="1"/>
          <p:nvPr/>
        </p:nvSpPr>
        <p:spPr>
          <a:xfrm>
            <a:off x="4466052" y="396188"/>
            <a:ext cx="3270063" cy="584775"/>
          </a:xfrm>
          <a:prstGeom prst="rect">
            <a:avLst/>
          </a:prstGeom>
          <a:noFill/>
        </p:spPr>
        <p:txBody>
          <a:bodyPr wrap="square" rtlCol="0">
            <a:spAutoFit/>
          </a:bodyPr>
          <a:lstStyle/>
          <a:p>
            <a:r>
              <a:rPr lang="en-US" sz="3200" b="1" dirty="0" err="1">
                <a:solidFill>
                  <a:schemeClr val="bg1"/>
                </a:solidFill>
                <a:latin typeface="UTM Avo" panose="02040603050506020204" pitchFamily="18" charset="0"/>
                <a:cs typeface="Times New Roman" pitchFamily="18" charset="0"/>
              </a:rPr>
              <a:t>Cây</a:t>
            </a:r>
            <a:r>
              <a:rPr lang="en-US" sz="3200" b="1" dirty="0">
                <a:solidFill>
                  <a:schemeClr val="bg1"/>
                </a:solidFill>
                <a:latin typeface="UTM Avo" panose="02040603050506020204" pitchFamily="18" charset="0"/>
                <a:cs typeface="Times New Roman" pitchFamily="18" charset="0"/>
              </a:rPr>
              <a:t> </a:t>
            </a:r>
            <a:r>
              <a:rPr lang="en-US" sz="3200" b="1" dirty="0" err="1">
                <a:solidFill>
                  <a:schemeClr val="bg1"/>
                </a:solidFill>
                <a:latin typeface="UTM Avo" panose="02040603050506020204" pitchFamily="18" charset="0"/>
                <a:cs typeface="Times New Roman" pitchFamily="18" charset="0"/>
              </a:rPr>
              <a:t>trám</a:t>
            </a:r>
            <a:r>
              <a:rPr lang="en-US" sz="3200" b="1" dirty="0">
                <a:solidFill>
                  <a:schemeClr val="bg1"/>
                </a:solidFill>
                <a:latin typeface="UTM Avo" panose="02040603050506020204" pitchFamily="18" charset="0"/>
                <a:cs typeface="Times New Roman" pitchFamily="18" charset="0"/>
              </a:rPr>
              <a:t> </a:t>
            </a:r>
            <a:r>
              <a:rPr lang="en-US" sz="3200" b="1" dirty="0" err="1">
                <a:solidFill>
                  <a:schemeClr val="bg1"/>
                </a:solidFill>
                <a:latin typeface="UTM Avo" panose="02040603050506020204" pitchFamily="18" charset="0"/>
                <a:cs typeface="Times New Roman" pitchFamily="18" charset="0"/>
              </a:rPr>
              <a:t>đen</a:t>
            </a:r>
            <a:endParaRPr lang="en-US" dirty="0">
              <a:solidFill>
                <a:schemeClr val="bg1"/>
              </a:solidFill>
              <a:latin typeface="UTM Avo" panose="02040603050506020204" pitchFamily="18" charset="0"/>
              <a:cs typeface="Times New Roman" pitchFamily="18" charset="0"/>
            </a:endParaRPr>
          </a:p>
        </p:txBody>
      </p:sp>
      <p:pic>
        <p:nvPicPr>
          <p:cNvPr id="8" name="Picture 7">
            <a:extLst>
              <a:ext uri="{FF2B5EF4-FFF2-40B4-BE49-F238E27FC236}">
                <a16:creationId xmlns:a16="http://schemas.microsoft.com/office/drawing/2014/main" id="{7C96D7FF-25F0-4962-AA78-95C455261CB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8221827" y="2883489"/>
            <a:ext cx="3722523" cy="3722523"/>
          </a:xfrm>
          <a:prstGeom prst="rect">
            <a:avLst/>
          </a:prstGeom>
        </p:spPr>
      </p:pic>
      <p:grpSp>
        <p:nvGrpSpPr>
          <p:cNvPr id="11" name="Group 10">
            <a:extLst>
              <a:ext uri="{FF2B5EF4-FFF2-40B4-BE49-F238E27FC236}">
                <a16:creationId xmlns:a16="http://schemas.microsoft.com/office/drawing/2014/main" id="{80211E83-4366-449C-9F1F-A68364265EC3}"/>
              </a:ext>
            </a:extLst>
          </p:cNvPr>
          <p:cNvGrpSpPr/>
          <p:nvPr/>
        </p:nvGrpSpPr>
        <p:grpSpPr>
          <a:xfrm>
            <a:off x="1778001" y="4455885"/>
            <a:ext cx="4813299" cy="1443265"/>
            <a:chOff x="1778001" y="4455885"/>
            <a:chExt cx="4813299" cy="1443265"/>
          </a:xfrm>
        </p:grpSpPr>
        <p:sp>
          <p:nvSpPr>
            <p:cNvPr id="10" name="Rectangle 9">
              <a:extLst>
                <a:ext uri="{FF2B5EF4-FFF2-40B4-BE49-F238E27FC236}">
                  <a16:creationId xmlns:a16="http://schemas.microsoft.com/office/drawing/2014/main" id="{18A84B9A-3CD3-48B6-B25D-B0BC9551C418}"/>
                </a:ext>
              </a:extLst>
            </p:cNvPr>
            <p:cNvSpPr/>
            <p:nvPr/>
          </p:nvSpPr>
          <p:spPr>
            <a:xfrm>
              <a:off x="1865087" y="4528457"/>
              <a:ext cx="4726213" cy="1370693"/>
            </a:xfrm>
            <a:prstGeom prst="rect">
              <a:avLst/>
            </a:prstGeom>
            <a:solidFill>
              <a:srgbClr val="45BEE9"/>
            </a:solidFill>
            <a:ln w="28575">
              <a:solidFill>
                <a:srgbClr val="29BE8B"/>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2500" dirty="0">
                <a:solidFill>
                  <a:schemeClr val="tx1"/>
                </a:solidFill>
                <a:latin typeface="UTM Avo" panose="02040603050506020204" pitchFamily="18" charset="0"/>
                <a:cs typeface="Arial" panose="020B0604020202020204" pitchFamily="34" charset="0"/>
              </a:endParaRPr>
            </a:p>
          </p:txBody>
        </p:sp>
        <p:sp>
          <p:nvSpPr>
            <p:cNvPr id="9" name="Rectangle 8">
              <a:extLst>
                <a:ext uri="{FF2B5EF4-FFF2-40B4-BE49-F238E27FC236}">
                  <a16:creationId xmlns:a16="http://schemas.microsoft.com/office/drawing/2014/main" id="{E8877C6A-1197-4602-A8C2-86B84F4F8B22}"/>
                </a:ext>
              </a:extLst>
            </p:cNvPr>
            <p:cNvSpPr/>
            <p:nvPr/>
          </p:nvSpPr>
          <p:spPr>
            <a:xfrm>
              <a:off x="1778001" y="4455885"/>
              <a:ext cx="4718050" cy="1370693"/>
            </a:xfrm>
            <a:prstGeom prst="rect">
              <a:avLst/>
            </a:prstGeom>
            <a:solidFill>
              <a:srgbClr val="80D3F0"/>
            </a:solidFill>
            <a:ln w="28575">
              <a:solidFill>
                <a:srgbClr val="45BEE9"/>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2500" dirty="0" err="1">
                  <a:solidFill>
                    <a:schemeClr val="tx1"/>
                  </a:solidFill>
                  <a:latin typeface="UTM Avo" panose="02040603050506020204" pitchFamily="18" charset="0"/>
                  <a:cs typeface="Arial" panose="020B0604020202020204" pitchFamily="34" charset="0"/>
                </a:rPr>
                <a:t>Tình</a:t>
              </a:r>
              <a:r>
                <a:rPr lang="en-US" sz="2500" dirty="0">
                  <a:solidFill>
                    <a:schemeClr val="tx1"/>
                  </a:solidFill>
                  <a:latin typeface="UTM Avo" panose="02040603050506020204" pitchFamily="18" charset="0"/>
                  <a:cs typeface="Arial" panose="020B0604020202020204" pitchFamily="34" charset="0"/>
                </a:rPr>
                <a:t> </a:t>
              </a:r>
              <a:r>
                <a:rPr lang="en-US" sz="2500" dirty="0" err="1">
                  <a:solidFill>
                    <a:schemeClr val="tx1"/>
                  </a:solidFill>
                  <a:latin typeface="UTM Avo" panose="02040603050506020204" pitchFamily="18" charset="0"/>
                  <a:cs typeface="Arial" panose="020B0604020202020204" pitchFamily="34" charset="0"/>
                </a:rPr>
                <a:t>cảm</a:t>
              </a:r>
              <a:r>
                <a:rPr lang="en-US" sz="2500" dirty="0">
                  <a:solidFill>
                    <a:schemeClr val="tx1"/>
                  </a:solidFill>
                  <a:latin typeface="UTM Avo" panose="02040603050506020204" pitchFamily="18" charset="0"/>
                  <a:cs typeface="Arial" panose="020B0604020202020204" pitchFamily="34" charset="0"/>
                </a:rPr>
                <a:t> </a:t>
              </a:r>
              <a:r>
                <a:rPr lang="en-US" sz="2500" dirty="0" err="1">
                  <a:solidFill>
                    <a:schemeClr val="tx1"/>
                  </a:solidFill>
                  <a:latin typeface="UTM Avo" panose="02040603050506020204" pitchFamily="18" charset="0"/>
                  <a:cs typeface="Arial" panose="020B0604020202020204" pitchFamily="34" charset="0"/>
                </a:rPr>
                <a:t>của</a:t>
              </a:r>
              <a:r>
                <a:rPr lang="en-US" sz="2500" dirty="0">
                  <a:solidFill>
                    <a:schemeClr val="tx1"/>
                  </a:solidFill>
                  <a:latin typeface="UTM Avo" panose="02040603050506020204" pitchFamily="18" charset="0"/>
                  <a:cs typeface="Arial" panose="020B0604020202020204" pitchFamily="34" charset="0"/>
                </a:rPr>
                <a:t> </a:t>
              </a:r>
              <a:r>
                <a:rPr lang="en-US" sz="2500" dirty="0" err="1">
                  <a:solidFill>
                    <a:schemeClr val="tx1"/>
                  </a:solidFill>
                  <a:latin typeface="UTM Avo" panose="02040603050506020204" pitchFamily="18" charset="0"/>
                  <a:cs typeface="Arial" panose="020B0604020202020204" pitchFamily="34" charset="0"/>
                </a:rPr>
                <a:t>người</a:t>
              </a:r>
              <a:r>
                <a:rPr lang="en-US" sz="2500" dirty="0">
                  <a:solidFill>
                    <a:schemeClr val="tx1"/>
                  </a:solidFill>
                  <a:latin typeface="UTM Avo" panose="02040603050506020204" pitchFamily="18" charset="0"/>
                  <a:cs typeface="Arial" panose="020B0604020202020204" pitchFamily="34" charset="0"/>
                </a:rPr>
                <a:t> </a:t>
              </a:r>
              <a:r>
                <a:rPr lang="en-US" sz="2500" dirty="0" err="1">
                  <a:solidFill>
                    <a:schemeClr val="tx1"/>
                  </a:solidFill>
                  <a:latin typeface="UTM Avo" panose="02040603050506020204" pitchFamily="18" charset="0"/>
                  <a:cs typeface="Arial" panose="020B0604020202020204" pitchFamily="34" charset="0"/>
                </a:rPr>
                <a:t>tả</a:t>
              </a:r>
              <a:r>
                <a:rPr lang="en-US" sz="2500" dirty="0">
                  <a:solidFill>
                    <a:schemeClr val="tx1"/>
                  </a:solidFill>
                  <a:latin typeface="UTM Avo" panose="02040603050506020204" pitchFamily="18" charset="0"/>
                  <a:cs typeface="Arial" panose="020B0604020202020204" pitchFamily="34" charset="0"/>
                </a:rPr>
                <a:t> </a:t>
              </a:r>
              <a:r>
                <a:rPr lang="en-US" sz="2500" dirty="0" err="1">
                  <a:solidFill>
                    <a:schemeClr val="tx1"/>
                  </a:solidFill>
                  <a:latin typeface="UTM Avo" panose="02040603050506020204" pitchFamily="18" charset="0"/>
                  <a:cs typeface="Arial" panose="020B0604020202020204" pitchFamily="34" charset="0"/>
                </a:rPr>
                <a:t>với</a:t>
              </a:r>
              <a:r>
                <a:rPr lang="en-US" sz="2500" dirty="0">
                  <a:solidFill>
                    <a:schemeClr val="tx1"/>
                  </a:solidFill>
                  <a:latin typeface="UTM Avo" panose="02040603050506020204" pitchFamily="18" charset="0"/>
                  <a:cs typeface="Arial" panose="020B0604020202020204" pitchFamily="34" charset="0"/>
                </a:rPr>
                <a:t> </a:t>
              </a:r>
              <a:r>
                <a:rPr lang="en-US" sz="2500" dirty="0" err="1">
                  <a:solidFill>
                    <a:schemeClr val="tx1"/>
                  </a:solidFill>
                  <a:latin typeface="UTM Avo" panose="02040603050506020204" pitchFamily="18" charset="0"/>
                  <a:cs typeface="Arial" panose="020B0604020202020204" pitchFamily="34" charset="0"/>
                </a:rPr>
                <a:t>cây</a:t>
              </a:r>
              <a:r>
                <a:rPr lang="en-US" sz="2500" dirty="0">
                  <a:solidFill>
                    <a:schemeClr val="tx1"/>
                  </a:solidFill>
                  <a:latin typeface="UTM Avo" panose="02040603050506020204" pitchFamily="18" charset="0"/>
                  <a:cs typeface="Arial" panose="020B0604020202020204" pitchFamily="34" charset="0"/>
                </a:rPr>
                <a:t> </a:t>
              </a:r>
              <a:r>
                <a:rPr lang="en-US" sz="2500" dirty="0" err="1">
                  <a:solidFill>
                    <a:schemeClr val="tx1"/>
                  </a:solidFill>
                  <a:latin typeface="UTM Avo" panose="02040603050506020204" pitchFamily="18" charset="0"/>
                  <a:cs typeface="Arial" panose="020B0604020202020204" pitchFamily="34" charset="0"/>
                </a:rPr>
                <a:t>trám</a:t>
              </a:r>
              <a:r>
                <a:rPr lang="en-US" sz="2500" dirty="0">
                  <a:solidFill>
                    <a:schemeClr val="tx1"/>
                  </a:solidFill>
                  <a:latin typeface="UTM Avo" panose="02040603050506020204" pitchFamily="18" charset="0"/>
                  <a:cs typeface="Arial" panose="020B0604020202020204" pitchFamily="34" charset="0"/>
                </a:rPr>
                <a:t> </a:t>
              </a:r>
              <a:r>
                <a:rPr lang="en-US" sz="2500" dirty="0" err="1">
                  <a:solidFill>
                    <a:schemeClr val="tx1"/>
                  </a:solidFill>
                  <a:latin typeface="UTM Avo" panose="02040603050506020204" pitchFamily="18" charset="0"/>
                  <a:cs typeface="Arial" panose="020B0604020202020204" pitchFamily="34" charset="0"/>
                </a:rPr>
                <a:t>đem</a:t>
              </a:r>
              <a:endParaRPr lang="en-US" sz="2500" dirty="0">
                <a:solidFill>
                  <a:schemeClr val="tx1"/>
                </a:solidFill>
                <a:latin typeface="UTM Avo" panose="02040603050506020204" pitchFamily="18" charset="0"/>
                <a:cs typeface="Arial" panose="020B0604020202020204" pitchFamily="34" charset="0"/>
              </a:endParaRPr>
            </a:p>
          </p:txBody>
        </p:sp>
      </p:grpSp>
      <p:sp>
        <p:nvSpPr>
          <p:cNvPr id="14" name="Rounded Rectangle 21">
            <a:extLst>
              <a:ext uri="{FF2B5EF4-FFF2-40B4-BE49-F238E27FC236}">
                <a16:creationId xmlns:a16="http://schemas.microsoft.com/office/drawing/2014/main" id="{38C48A2E-47DB-4DD7-88DF-3AFF41759148}"/>
              </a:ext>
            </a:extLst>
          </p:cNvPr>
          <p:cNvSpPr/>
          <p:nvPr/>
        </p:nvSpPr>
        <p:spPr>
          <a:xfrm>
            <a:off x="1475919" y="3090636"/>
            <a:ext cx="1781631" cy="493486"/>
          </a:xfrm>
          <a:prstGeom prst="roundRect">
            <a:avLst/>
          </a:prstGeom>
          <a:solidFill>
            <a:srgbClr val="7BD1EF">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reflection blurRad="6350" stA="55000" endA="300" endPos="45500" dir="5400000" sy="-100000" algn="bl" rotWithShape="0"/>
              </a:effectLst>
            </a:endParaRPr>
          </a:p>
        </p:txBody>
      </p:sp>
      <p:sp>
        <p:nvSpPr>
          <p:cNvPr id="2" name="Rectangle 1"/>
          <p:cNvSpPr/>
          <p:nvPr/>
        </p:nvSpPr>
        <p:spPr>
          <a:xfrm>
            <a:off x="778933" y="1354995"/>
            <a:ext cx="10547828" cy="2229841"/>
          </a:xfrm>
          <a:prstGeom prst="rect">
            <a:avLst/>
          </a:prstGeom>
        </p:spPr>
        <p:txBody>
          <a:bodyPr wrap="square">
            <a:spAutoFit/>
          </a:bodyPr>
          <a:lstStyle/>
          <a:p>
            <a:pPr algn="just">
              <a:lnSpc>
                <a:spcPct val="150000"/>
              </a:lnSpc>
            </a:pPr>
            <a:r>
              <a:rPr lang="en-US" sz="2400" dirty="0">
                <a:latin typeface="UTM Avo" panose="02040603050506020204" pitchFamily="18" charset="0"/>
                <a:cs typeface="Times New Roman" pitchFamily="18" charset="0"/>
              </a:rPr>
              <a:t>          </a:t>
            </a:r>
            <a:r>
              <a:rPr lang="vi-VN" altLang="en-US" sz="2400" dirty="0">
                <a:latin typeface="UTM Avo" panose="02040603050506020204" pitchFamily="18" charset="0"/>
              </a:rPr>
              <a:t>Chiều chiều, tôi thường ra đầu bản nhìn lên những vòm cây trám ngóng chim về. Người bản tôi nhìn lên cái ô xanh treo lơ lửng lưng trời ấy mà biết được sức gió. Xa quê đã ngót chục năm trời, tôi vẫn nhớ da diết những cây trám đen ở đầu bản.</a:t>
            </a:r>
          </a:p>
        </p:txBody>
      </p:sp>
      <p:pic>
        <p:nvPicPr>
          <p:cNvPr id="16" name="Picture 15">
            <a:extLst>
              <a:ext uri="{FF2B5EF4-FFF2-40B4-BE49-F238E27FC236}">
                <a16:creationId xmlns:a16="http://schemas.microsoft.com/office/drawing/2014/main" id="{6AA711DF-8F31-4890-8D43-D4F17C668F4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449" t="35885" r="64050" b="34637"/>
          <a:stretch/>
        </p:blipFill>
        <p:spPr>
          <a:xfrm>
            <a:off x="965744" y="1314450"/>
            <a:ext cx="516346" cy="574403"/>
          </a:xfrm>
          <a:prstGeom prst="rect">
            <a:avLst/>
          </a:prstGeom>
        </p:spPr>
      </p:pic>
    </p:spTree>
    <p:extLst>
      <p:ext uri="{BB962C8B-B14F-4D97-AF65-F5344CB8AC3E}">
        <p14:creationId xmlns:p14="http://schemas.microsoft.com/office/powerpoint/2010/main" val="26768294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11717" y="2062051"/>
            <a:ext cx="1414170" cy="584775"/>
          </a:xfrm>
          <a:prstGeom prst="rect">
            <a:avLst/>
          </a:prstGeom>
        </p:spPr>
        <p:txBody>
          <a:bodyPr wrap="none">
            <a:spAutoFit/>
          </a:bodyPr>
          <a:lstStyle/>
          <a:p>
            <a:pPr>
              <a:defRPr/>
            </a:pPr>
            <a:r>
              <a:rPr lang="en-US" sz="3200" b="1" dirty="0">
                <a:solidFill>
                  <a:srgbClr val="FF0000"/>
                </a:solidFill>
                <a:latin typeface="UTM Avo" panose="02040603050506020204" pitchFamily="18" charset="0"/>
                <a:cs typeface="Times New Roman" pitchFamily="18" charset="0"/>
              </a:rPr>
              <a:t> </a:t>
            </a:r>
            <a:r>
              <a:rPr lang="en-US" sz="3200" b="1" u="sng" dirty="0" err="1">
                <a:solidFill>
                  <a:srgbClr val="FF0000"/>
                </a:solidFill>
                <a:latin typeface="UTM Avo" panose="02040603050506020204" pitchFamily="18" charset="0"/>
                <a:cs typeface="Times New Roman" pitchFamily="18" charset="0"/>
              </a:rPr>
              <a:t>Gợi</a:t>
            </a:r>
            <a:r>
              <a:rPr lang="en-US" sz="3200" b="1" u="sng" dirty="0">
                <a:solidFill>
                  <a:srgbClr val="FF0000"/>
                </a:solidFill>
                <a:latin typeface="UTM Avo" panose="02040603050506020204" pitchFamily="18" charset="0"/>
                <a:cs typeface="Times New Roman" pitchFamily="18" charset="0"/>
              </a:rPr>
              <a:t> ý</a:t>
            </a:r>
          </a:p>
        </p:txBody>
      </p:sp>
      <p:sp>
        <p:nvSpPr>
          <p:cNvPr id="5" name="Rectangle 4"/>
          <p:cNvSpPr/>
          <p:nvPr/>
        </p:nvSpPr>
        <p:spPr>
          <a:xfrm>
            <a:off x="1629043" y="2867471"/>
            <a:ext cx="6714857" cy="523220"/>
          </a:xfrm>
          <a:prstGeom prst="rect">
            <a:avLst/>
          </a:prstGeom>
        </p:spPr>
        <p:txBody>
          <a:bodyPr wrap="square">
            <a:spAutoFit/>
          </a:bodyPr>
          <a:lstStyle/>
          <a:p>
            <a:r>
              <a:rPr lang="en-US" sz="2800" i="1" kern="0" dirty="0">
                <a:latin typeface="UTM Avo" panose="02040603050506020204" pitchFamily="18" charset="0"/>
                <a:cs typeface="Arial" charset="0"/>
                <a:sym typeface="Wingdings"/>
              </a:rPr>
              <a:t> </a:t>
            </a:r>
            <a:r>
              <a:rPr lang="en-US" sz="2800" i="1" kern="0" dirty="0" err="1">
                <a:latin typeface="UTM Avo" panose="02040603050506020204" pitchFamily="18" charset="0"/>
                <a:cs typeface="Arial" charset="0"/>
              </a:rPr>
              <a:t>Xác</a:t>
            </a:r>
            <a:r>
              <a:rPr lang="en-US" sz="2800" i="1" kern="0" dirty="0">
                <a:latin typeface="UTM Avo" panose="02040603050506020204" pitchFamily="18" charset="0"/>
                <a:cs typeface="Arial" charset="0"/>
              </a:rPr>
              <a:t> </a:t>
            </a:r>
            <a:r>
              <a:rPr lang="en-US" sz="2800" i="1" kern="0" dirty="0" err="1">
                <a:latin typeface="UTM Avo" panose="02040603050506020204" pitchFamily="18" charset="0"/>
                <a:cs typeface="Arial" charset="0"/>
              </a:rPr>
              <a:t>định</a:t>
            </a:r>
            <a:r>
              <a:rPr lang="en-US" sz="2800" i="1" kern="0" dirty="0">
                <a:latin typeface="UTM Avo" panose="02040603050506020204" pitchFamily="18" charset="0"/>
                <a:cs typeface="Arial" charset="0"/>
              </a:rPr>
              <a:t> </a:t>
            </a:r>
            <a:r>
              <a:rPr lang="en-US" sz="2800" i="1" kern="0" dirty="0" err="1">
                <a:latin typeface="UTM Avo" panose="02040603050506020204" pitchFamily="18" charset="0"/>
                <a:cs typeface="Arial" charset="0"/>
              </a:rPr>
              <a:t>loài</a:t>
            </a:r>
            <a:r>
              <a:rPr lang="en-US" sz="2800" i="1" kern="0" dirty="0">
                <a:latin typeface="UTM Avo" panose="02040603050506020204" pitchFamily="18" charset="0"/>
                <a:cs typeface="Arial" charset="0"/>
              </a:rPr>
              <a:t> </a:t>
            </a:r>
            <a:r>
              <a:rPr lang="en-US" sz="2800" i="1" kern="0" dirty="0" err="1">
                <a:latin typeface="UTM Avo" panose="02040603050506020204" pitchFamily="18" charset="0"/>
                <a:cs typeface="Arial" charset="0"/>
              </a:rPr>
              <a:t>cây</a:t>
            </a:r>
            <a:r>
              <a:rPr lang="en-US" sz="2800" i="1" kern="0" dirty="0">
                <a:latin typeface="UTM Avo" panose="02040603050506020204" pitchFamily="18" charset="0"/>
                <a:cs typeface="Arial" charset="0"/>
              </a:rPr>
              <a:t> </a:t>
            </a:r>
            <a:r>
              <a:rPr lang="en-US" sz="2800" i="1" kern="0" dirty="0" err="1">
                <a:latin typeface="UTM Avo" panose="02040603050506020204" pitchFamily="18" charset="0"/>
                <a:cs typeface="Arial" charset="0"/>
              </a:rPr>
              <a:t>em</a:t>
            </a:r>
            <a:r>
              <a:rPr lang="en-US" sz="2800" i="1" kern="0" dirty="0">
                <a:latin typeface="UTM Avo" panose="02040603050506020204" pitchFamily="18" charset="0"/>
                <a:cs typeface="Arial" charset="0"/>
              </a:rPr>
              <a:t> </a:t>
            </a:r>
            <a:r>
              <a:rPr lang="en-US" sz="2800" i="1" kern="0" dirty="0" err="1">
                <a:latin typeface="UTM Avo" panose="02040603050506020204" pitchFamily="18" charset="0"/>
                <a:cs typeface="Arial" charset="0"/>
              </a:rPr>
              <a:t>muốn</a:t>
            </a:r>
            <a:r>
              <a:rPr lang="en-US" sz="2800" i="1" kern="0" dirty="0">
                <a:latin typeface="UTM Avo" panose="02040603050506020204" pitchFamily="18" charset="0"/>
                <a:cs typeface="Arial" charset="0"/>
              </a:rPr>
              <a:t> </a:t>
            </a:r>
            <a:r>
              <a:rPr lang="en-US" sz="2800" i="1" kern="0" dirty="0" err="1">
                <a:latin typeface="UTM Avo" panose="02040603050506020204" pitchFamily="18" charset="0"/>
                <a:cs typeface="Arial" charset="0"/>
              </a:rPr>
              <a:t>nói</a:t>
            </a:r>
            <a:r>
              <a:rPr lang="en-US" sz="2800" i="1" kern="0" dirty="0">
                <a:latin typeface="UTM Avo" panose="02040603050506020204" pitchFamily="18" charset="0"/>
                <a:cs typeface="Arial" charset="0"/>
              </a:rPr>
              <a:t> </a:t>
            </a:r>
            <a:r>
              <a:rPr lang="en-US" sz="2800" i="1" kern="0" dirty="0" err="1">
                <a:latin typeface="UTM Avo" panose="02040603050506020204" pitchFamily="18" charset="0"/>
                <a:cs typeface="Arial" charset="0"/>
              </a:rPr>
              <a:t>tới</a:t>
            </a:r>
            <a:r>
              <a:rPr lang="en-US" sz="2800" i="1" kern="0" dirty="0">
                <a:latin typeface="UTM Avo" panose="02040603050506020204" pitchFamily="18" charset="0"/>
                <a:cs typeface="Arial" charset="0"/>
              </a:rPr>
              <a:t>.</a:t>
            </a:r>
            <a:endParaRPr lang="en-US" sz="2800" dirty="0">
              <a:latin typeface="UTM Avo" panose="02040603050506020204" pitchFamily="18" charset="0"/>
            </a:endParaRPr>
          </a:p>
        </p:txBody>
      </p:sp>
      <p:sp>
        <p:nvSpPr>
          <p:cNvPr id="11" name="TextBox 10">
            <a:extLst>
              <a:ext uri="{FF2B5EF4-FFF2-40B4-BE49-F238E27FC236}">
                <a16:creationId xmlns:a16="http://schemas.microsoft.com/office/drawing/2014/main" id="{0CC986F4-C087-4CE7-A9C1-554CB4E8D675}"/>
              </a:ext>
            </a:extLst>
          </p:cNvPr>
          <p:cNvSpPr txBox="1"/>
          <p:nvPr/>
        </p:nvSpPr>
        <p:spPr>
          <a:xfrm>
            <a:off x="784748" y="849595"/>
            <a:ext cx="10542894" cy="1077218"/>
          </a:xfrm>
          <a:prstGeom prst="rect">
            <a:avLst/>
          </a:prstGeom>
          <a:noFill/>
        </p:spPr>
        <p:txBody>
          <a:bodyPr wrap="square">
            <a:spAutoFit/>
          </a:bodyPr>
          <a:lstStyle/>
          <a:p>
            <a:pPr lvl="0" algn="just">
              <a:defRPr/>
            </a:pPr>
            <a:r>
              <a:rPr lang="en-US" sz="3200" b="1" i="1" kern="0" dirty="0">
                <a:solidFill>
                  <a:schemeClr val="tx2">
                    <a:lumMod val="75000"/>
                  </a:schemeClr>
                </a:solidFill>
                <a:latin typeface="UTM Avo" panose="02040603050506020204" pitchFamily="18" charset="0"/>
                <a:cs typeface="Arial" charset="0"/>
              </a:rPr>
              <a:t>2. </a:t>
            </a:r>
            <a:r>
              <a:rPr lang="vi-VN" sz="3200" b="1" i="1" kern="0" dirty="0">
                <a:solidFill>
                  <a:schemeClr val="tx2">
                    <a:lumMod val="75000"/>
                  </a:schemeClr>
                </a:solidFill>
                <a:latin typeface="UTM Avo" panose="02040603050506020204" pitchFamily="18" charset="0"/>
                <a:cs typeface="Times New Roman" pitchFamily="18" charset="0"/>
              </a:rPr>
              <a:t>Hãy viết một đoạn văn nói về lợi ích của một loài cây mà em biết.</a:t>
            </a:r>
          </a:p>
        </p:txBody>
      </p:sp>
      <p:pic>
        <p:nvPicPr>
          <p:cNvPr id="14" name="Picture 13">
            <a:extLst>
              <a:ext uri="{FF2B5EF4-FFF2-40B4-BE49-F238E27FC236}">
                <a16:creationId xmlns:a16="http://schemas.microsoft.com/office/drawing/2014/main" id="{0230EB42-EE54-4470-B092-4974D42D5549}"/>
              </a:ext>
            </a:extLst>
          </p:cNvPr>
          <p:cNvPicPr>
            <a:picLocks noChangeAspect="1"/>
          </p:cNvPicPr>
          <p:nvPr/>
        </p:nvPicPr>
        <p:blipFill rotWithShape="1">
          <a:blip r:embed="rId2">
            <a:extLst>
              <a:ext uri="{28A0092B-C50C-407E-A947-70E740481C1C}">
                <a14:useLocalDpi xmlns:a14="http://schemas.microsoft.com/office/drawing/2010/main" val="0"/>
              </a:ext>
            </a:extLst>
          </a:blip>
          <a:srcRect l="12499" t="9167" r="23890" b="23333"/>
          <a:stretch/>
        </p:blipFill>
        <p:spPr>
          <a:xfrm>
            <a:off x="8229600" y="2273190"/>
            <a:ext cx="4571999" cy="4851510"/>
          </a:xfrm>
          <a:prstGeom prst="rect">
            <a:avLst/>
          </a:prstGeom>
        </p:spPr>
      </p:pic>
      <p:pic>
        <p:nvPicPr>
          <p:cNvPr id="16" name="Picture 15">
            <a:extLst>
              <a:ext uri="{FF2B5EF4-FFF2-40B4-BE49-F238E27FC236}">
                <a16:creationId xmlns:a16="http://schemas.microsoft.com/office/drawing/2014/main" id="{8268AF1B-3166-4212-A337-FC49733CF8E3}"/>
              </a:ext>
            </a:extLst>
          </p:cNvPr>
          <p:cNvPicPr>
            <a:picLocks noChangeAspect="1"/>
          </p:cNvPicPr>
          <p:nvPr/>
        </p:nvPicPr>
        <p:blipFill rotWithShape="1">
          <a:blip r:embed="rId3">
            <a:extLst>
              <a:ext uri="{28A0092B-C50C-407E-A947-70E740481C1C}">
                <a14:useLocalDpi xmlns:a14="http://schemas.microsoft.com/office/drawing/2010/main" val="0"/>
              </a:ext>
            </a:extLst>
          </a:blip>
          <a:srcRect t="40601" r="9023"/>
          <a:stretch/>
        </p:blipFill>
        <p:spPr>
          <a:xfrm>
            <a:off x="0" y="2977467"/>
            <a:ext cx="5943600" cy="3880534"/>
          </a:xfrm>
          <a:prstGeom prst="rect">
            <a:avLst/>
          </a:prstGeom>
        </p:spPr>
      </p:pic>
      <p:sp>
        <p:nvSpPr>
          <p:cNvPr id="9" name="Rectangle 8"/>
          <p:cNvSpPr/>
          <p:nvPr/>
        </p:nvSpPr>
        <p:spPr>
          <a:xfrm>
            <a:off x="1609993" y="3705863"/>
            <a:ext cx="7324457" cy="1067280"/>
          </a:xfrm>
          <a:prstGeom prst="rect">
            <a:avLst/>
          </a:prstGeom>
        </p:spPr>
        <p:txBody>
          <a:bodyPr wrap="square">
            <a:spAutoFit/>
          </a:bodyPr>
          <a:lstStyle/>
          <a:p>
            <a:pPr>
              <a:lnSpc>
                <a:spcPct val="120000"/>
              </a:lnSpc>
            </a:pPr>
            <a:r>
              <a:rPr lang="en-US" sz="2800" i="1" kern="0" dirty="0">
                <a:latin typeface="UTM Avo" panose="02040603050506020204" pitchFamily="18" charset="0"/>
                <a:cs typeface="Arial" charset="0"/>
                <a:sym typeface="Wingdings"/>
              </a:rPr>
              <a:t> </a:t>
            </a:r>
            <a:r>
              <a:rPr lang="en-US" sz="2800" i="1" kern="0" dirty="0" err="1">
                <a:latin typeface="UTM Avo" panose="02040603050506020204" pitchFamily="18" charset="0"/>
                <a:cs typeface="Arial" charset="0"/>
                <a:sym typeface="Wingdings"/>
              </a:rPr>
              <a:t>Xác</a:t>
            </a:r>
            <a:r>
              <a:rPr lang="en-US" sz="2800" i="1" kern="0" dirty="0">
                <a:latin typeface="UTM Avo" panose="02040603050506020204" pitchFamily="18" charset="0"/>
                <a:cs typeface="Arial" charset="0"/>
                <a:sym typeface="Wingdings"/>
              </a:rPr>
              <a:t> </a:t>
            </a:r>
            <a:r>
              <a:rPr lang="en-US" sz="2800" i="1" kern="0" dirty="0" err="1">
                <a:latin typeface="UTM Avo" panose="02040603050506020204" pitchFamily="18" charset="0"/>
                <a:cs typeface="Arial" charset="0"/>
                <a:sym typeface="Wingdings"/>
              </a:rPr>
              <a:t>định</a:t>
            </a:r>
            <a:r>
              <a:rPr lang="en-US" sz="2800" i="1" kern="0" dirty="0">
                <a:latin typeface="UTM Avo" panose="02040603050506020204" pitchFamily="18" charset="0"/>
                <a:cs typeface="Arial" charset="0"/>
                <a:sym typeface="Wingdings"/>
              </a:rPr>
              <a:t> </a:t>
            </a:r>
            <a:r>
              <a:rPr lang="en-US" sz="2800" i="1" kern="0" dirty="0" err="1">
                <a:latin typeface="UTM Avo" panose="02040603050506020204" pitchFamily="18" charset="0"/>
                <a:cs typeface="Arial" charset="0"/>
                <a:sym typeface="Wingdings"/>
              </a:rPr>
              <a:t>ích</a:t>
            </a:r>
            <a:r>
              <a:rPr lang="en-US" sz="2800" i="1" kern="0" dirty="0">
                <a:latin typeface="UTM Avo" panose="02040603050506020204" pitchFamily="18" charset="0"/>
                <a:cs typeface="Arial" charset="0"/>
                <a:sym typeface="Wingdings"/>
              </a:rPr>
              <a:t> </a:t>
            </a:r>
            <a:r>
              <a:rPr lang="en-US" sz="2800" i="1" kern="0" dirty="0" err="1">
                <a:latin typeface="UTM Avo" panose="02040603050506020204" pitchFamily="18" charset="0"/>
                <a:cs typeface="Arial" charset="0"/>
                <a:sym typeface="Wingdings"/>
              </a:rPr>
              <a:t>lợi</a:t>
            </a:r>
            <a:r>
              <a:rPr lang="en-US" sz="2800" i="1" kern="0" dirty="0">
                <a:latin typeface="UTM Avo" panose="02040603050506020204" pitchFamily="18" charset="0"/>
                <a:cs typeface="Arial" charset="0"/>
                <a:sym typeface="Wingdings"/>
              </a:rPr>
              <a:t> </a:t>
            </a:r>
            <a:r>
              <a:rPr lang="en-US" sz="2800" i="1" kern="0" dirty="0" err="1">
                <a:latin typeface="UTM Avo" panose="02040603050506020204" pitchFamily="18" charset="0"/>
                <a:cs typeface="Arial" charset="0"/>
                <a:sym typeface="Wingdings"/>
              </a:rPr>
              <a:t>của</a:t>
            </a:r>
            <a:r>
              <a:rPr lang="en-US" sz="2800" i="1" kern="0" dirty="0">
                <a:latin typeface="UTM Avo" panose="02040603050506020204" pitchFamily="18" charset="0"/>
                <a:cs typeface="Arial" charset="0"/>
                <a:sym typeface="Wingdings"/>
              </a:rPr>
              <a:t> </a:t>
            </a:r>
            <a:r>
              <a:rPr lang="en-US" sz="2800" i="1" kern="0" dirty="0" err="1">
                <a:latin typeface="UTM Avo" panose="02040603050506020204" pitchFamily="18" charset="0"/>
                <a:cs typeface="Arial" charset="0"/>
                <a:sym typeface="Wingdings"/>
              </a:rPr>
              <a:t>cây</a:t>
            </a:r>
            <a:r>
              <a:rPr lang="en-US" sz="2800" i="1" kern="0" dirty="0">
                <a:latin typeface="UTM Avo" panose="02040603050506020204" pitchFamily="18" charset="0"/>
                <a:cs typeface="Arial" charset="0"/>
                <a:sym typeface="Wingdings"/>
              </a:rPr>
              <a:t> </a:t>
            </a:r>
            <a:r>
              <a:rPr lang="en-US" sz="2800" i="1" kern="0" dirty="0" err="1">
                <a:latin typeface="UTM Avo" panose="02040603050506020204" pitchFamily="18" charset="0"/>
                <a:cs typeface="Arial" charset="0"/>
                <a:sym typeface="Wingdings"/>
              </a:rPr>
              <a:t>đó</a:t>
            </a:r>
            <a:r>
              <a:rPr lang="en-US" sz="2800" i="1" kern="0" dirty="0">
                <a:latin typeface="UTM Avo" panose="02040603050506020204" pitchFamily="18" charset="0"/>
                <a:cs typeface="Arial" charset="0"/>
                <a:sym typeface="Wingdings"/>
              </a:rPr>
              <a:t> </a:t>
            </a:r>
            <a:r>
              <a:rPr lang="en-US" sz="2800" i="1" kern="0" dirty="0" err="1">
                <a:latin typeface="UTM Avo" panose="02040603050506020204" pitchFamily="18" charset="0"/>
                <a:cs typeface="Arial" charset="0"/>
                <a:sym typeface="Wingdings"/>
              </a:rPr>
              <a:t>đối</a:t>
            </a:r>
            <a:r>
              <a:rPr lang="en-US" sz="2800" i="1" kern="0" dirty="0">
                <a:latin typeface="UTM Avo" panose="02040603050506020204" pitchFamily="18" charset="0"/>
                <a:cs typeface="Arial" charset="0"/>
                <a:sym typeface="Wingdings"/>
              </a:rPr>
              <a:t> </a:t>
            </a:r>
            <a:r>
              <a:rPr lang="en-US" sz="2800" i="1" kern="0" dirty="0" err="1">
                <a:latin typeface="UTM Avo" panose="02040603050506020204" pitchFamily="18" charset="0"/>
                <a:cs typeface="Arial" charset="0"/>
                <a:sym typeface="Wingdings"/>
              </a:rPr>
              <a:t>với</a:t>
            </a:r>
            <a:r>
              <a:rPr lang="en-US" sz="2800" i="1" kern="0" dirty="0">
                <a:latin typeface="UTM Avo" panose="02040603050506020204" pitchFamily="18" charset="0"/>
                <a:cs typeface="Arial" charset="0"/>
                <a:sym typeface="Wingdings"/>
              </a:rPr>
              <a:t> con </a:t>
            </a:r>
            <a:r>
              <a:rPr lang="en-US" sz="2800" i="1" kern="0" dirty="0" err="1">
                <a:latin typeface="UTM Avo" panose="02040603050506020204" pitchFamily="18" charset="0"/>
                <a:cs typeface="Arial" charset="0"/>
                <a:sym typeface="Wingdings"/>
              </a:rPr>
              <a:t>người</a:t>
            </a:r>
            <a:r>
              <a:rPr lang="en-US" sz="2800" i="1" kern="0" dirty="0">
                <a:latin typeface="UTM Avo" panose="02040603050506020204" pitchFamily="18" charset="0"/>
                <a:cs typeface="Arial" charset="0"/>
                <a:sym typeface="Wingdings"/>
              </a:rPr>
              <a:t> </a:t>
            </a:r>
            <a:r>
              <a:rPr lang="en-US" sz="2800" i="1" kern="0" dirty="0" err="1">
                <a:latin typeface="UTM Avo" panose="02040603050506020204" pitchFamily="18" charset="0"/>
                <a:cs typeface="Arial" charset="0"/>
                <a:sym typeface="Wingdings"/>
              </a:rPr>
              <a:t>hoặc</a:t>
            </a:r>
            <a:r>
              <a:rPr lang="en-US" sz="2800" i="1" kern="0" dirty="0">
                <a:latin typeface="UTM Avo" panose="02040603050506020204" pitchFamily="18" charset="0"/>
                <a:cs typeface="Arial" charset="0"/>
                <a:sym typeface="Wingdings"/>
              </a:rPr>
              <a:t> </a:t>
            </a:r>
            <a:r>
              <a:rPr lang="en-US" sz="2800" i="1" kern="0" dirty="0" err="1">
                <a:latin typeface="UTM Avo" panose="02040603050506020204" pitchFamily="18" charset="0"/>
                <a:cs typeface="Arial" charset="0"/>
                <a:sym typeface="Wingdings"/>
              </a:rPr>
              <a:t>môi</a:t>
            </a:r>
            <a:r>
              <a:rPr lang="en-US" sz="2800" i="1" kern="0" dirty="0">
                <a:latin typeface="UTM Avo" panose="02040603050506020204" pitchFamily="18" charset="0"/>
                <a:cs typeface="Arial" charset="0"/>
                <a:sym typeface="Wingdings"/>
              </a:rPr>
              <a:t> </a:t>
            </a:r>
            <a:r>
              <a:rPr lang="en-US" sz="2800" i="1" kern="0" dirty="0" err="1">
                <a:latin typeface="UTM Avo" panose="02040603050506020204" pitchFamily="18" charset="0"/>
                <a:cs typeface="Arial" charset="0"/>
                <a:sym typeface="Wingdings"/>
              </a:rPr>
              <a:t>trường</a:t>
            </a:r>
            <a:r>
              <a:rPr lang="en-US" sz="2800" i="1" kern="0" dirty="0">
                <a:latin typeface="UTM Avo" panose="02040603050506020204" pitchFamily="18" charset="0"/>
                <a:cs typeface="Arial" charset="0"/>
                <a:sym typeface="Wingdings"/>
              </a:rPr>
              <a:t> </a:t>
            </a:r>
            <a:r>
              <a:rPr lang="en-US" sz="2800" i="1" kern="0" dirty="0" err="1">
                <a:latin typeface="UTM Avo" panose="02040603050506020204" pitchFamily="18" charset="0"/>
                <a:cs typeface="Arial" charset="0"/>
                <a:sym typeface="Wingdings"/>
              </a:rPr>
              <a:t>xung</a:t>
            </a:r>
            <a:r>
              <a:rPr lang="en-US" sz="2800" i="1" kern="0" dirty="0">
                <a:latin typeface="UTM Avo" panose="02040603050506020204" pitchFamily="18" charset="0"/>
                <a:cs typeface="Arial" charset="0"/>
                <a:sym typeface="Wingdings"/>
              </a:rPr>
              <a:t> </a:t>
            </a:r>
            <a:r>
              <a:rPr lang="en-US" sz="2800" i="1" kern="0" dirty="0" err="1">
                <a:latin typeface="UTM Avo" panose="02040603050506020204" pitchFamily="18" charset="0"/>
                <a:cs typeface="Arial" charset="0"/>
                <a:sym typeface="Wingdings"/>
              </a:rPr>
              <a:t>quanh</a:t>
            </a:r>
            <a:r>
              <a:rPr lang="en-US" sz="2800" i="1" kern="0" dirty="0">
                <a:latin typeface="UTM Avo" panose="02040603050506020204" pitchFamily="18" charset="0"/>
                <a:cs typeface="Arial" charset="0"/>
                <a:sym typeface="Wingdings"/>
              </a:rPr>
              <a:t>.</a:t>
            </a:r>
            <a:endParaRPr lang="en-US" sz="2800" dirty="0">
              <a:latin typeface="UTM Avo" panose="02040603050506020204" pitchFamily="18" charset="0"/>
            </a:endParaRPr>
          </a:p>
        </p:txBody>
      </p:sp>
    </p:spTree>
    <p:extLst>
      <p:ext uri="{BB962C8B-B14F-4D97-AF65-F5344CB8AC3E}">
        <p14:creationId xmlns:p14="http://schemas.microsoft.com/office/powerpoint/2010/main" val="32604547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ppt_y</p:attrName>
                                        </p:attrNameLst>
                                      </p:cBhvr>
                                      <p:tavLst>
                                        <p:tav tm="0">
                                          <p:val>
                                            <p:strVal val="#ppt_y+#ppt_h*1.125000"/>
                                          </p:val>
                                        </p:tav>
                                        <p:tav tm="100000">
                                          <p:val>
                                            <p:strVal val="#ppt_y"/>
                                          </p:val>
                                        </p:tav>
                                      </p:tavLst>
                                    </p:anim>
                                    <p:animEffect transition="in" filter="wipe(up)">
                                      <p:cBhvr>
                                        <p:cTn id="8" dur="500"/>
                                        <p:tgtEl>
                                          <p:spTgt spid="11"/>
                                        </p:tgtEl>
                                      </p:cBhvr>
                                    </p:animEffect>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childTnLst>
                          </p:cTn>
                        </p:par>
                        <p:par>
                          <p:cTn id="14" fill="hold">
                            <p:stCondLst>
                              <p:cond delay="500"/>
                            </p:stCondLst>
                            <p:childTnLst>
                              <p:par>
                                <p:cTn id="15" presetID="22" presetClass="entr" presetSubtype="1"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up)">
                                      <p:cBhvr>
                                        <p:cTn id="17" dur="500"/>
                                        <p:tgtEl>
                                          <p:spTgt spid="5"/>
                                        </p:tgtEl>
                                      </p:cBhvr>
                                    </p:animEffect>
                                  </p:childTnLst>
                                </p:cTn>
                              </p:par>
                            </p:childTnLst>
                          </p:cTn>
                        </p:par>
                        <p:par>
                          <p:cTn id="18" fill="hold">
                            <p:stCondLst>
                              <p:cond delay="1000"/>
                            </p:stCondLst>
                            <p:childTnLst>
                              <p:par>
                                <p:cTn id="19" presetID="22" presetClass="entr" presetSubtype="1"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up)">
                                      <p:cBhvr>
                                        <p:cTn id="21" dur="500"/>
                                        <p:tgtEl>
                                          <p:spTgt spid="9"/>
                                        </p:tgtEl>
                                      </p:cBhvr>
                                    </p:animEffect>
                                  </p:childTnLst>
                                </p:cTn>
                              </p:par>
                            </p:childTnLst>
                          </p:cTn>
                        </p:par>
                        <p:par>
                          <p:cTn id="22" fill="hold">
                            <p:stCondLst>
                              <p:cond delay="1500"/>
                            </p:stCondLst>
                            <p:childTnLst>
                              <p:par>
                                <p:cTn id="23" presetID="22" presetClass="entr" presetSubtype="4" fill="hold"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down)">
                                      <p:cBhvr>
                                        <p:cTn id="25" dur="500"/>
                                        <p:tgtEl>
                                          <p:spTgt spid="16"/>
                                        </p:tgtEl>
                                      </p:cBhvr>
                                    </p:animEffect>
                                  </p:childTnLst>
                                </p:cTn>
                              </p:par>
                              <p:par>
                                <p:cTn id="26" presetID="22" presetClass="entr" presetSubtype="4"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down)">
                                      <p:cBhvr>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1" grpId="0"/>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03168" y="1600288"/>
            <a:ext cx="7998382" cy="3718006"/>
          </a:xfrm>
          <a:prstGeom prst="rect">
            <a:avLst/>
          </a:prstGeom>
        </p:spPr>
        <p:txBody>
          <a:bodyPr wrap="square">
            <a:spAutoFit/>
          </a:bodyPr>
          <a:lstStyle/>
          <a:p>
            <a:pPr eaLnBrk="1" hangingPunct="1">
              <a:spcBef>
                <a:spcPct val="50000"/>
              </a:spcBef>
            </a:pPr>
            <a:r>
              <a:rPr lang="en-US" sz="3200" dirty="0">
                <a:latin typeface="UTM Avo" panose="02040603050506020204" pitchFamily="18" charset="0"/>
              </a:rPr>
              <a:t>    		</a:t>
            </a:r>
            <a:r>
              <a:rPr lang="en-US" sz="3200" b="1" dirty="0" err="1">
                <a:solidFill>
                  <a:srgbClr val="C00000"/>
                </a:solidFill>
                <a:latin typeface="UTM Avo" panose="02040603050506020204" pitchFamily="18" charset="0"/>
              </a:rPr>
              <a:t>Mẫu</a:t>
            </a:r>
            <a:endParaRPr lang="en-US" sz="3200" b="1" dirty="0">
              <a:solidFill>
                <a:srgbClr val="C00000"/>
              </a:solidFill>
              <a:latin typeface="UTM Avo" panose="02040603050506020204" pitchFamily="18" charset="0"/>
            </a:endParaRPr>
          </a:p>
          <a:p>
            <a:pPr algn="just" eaLnBrk="1" hangingPunct="1">
              <a:lnSpc>
                <a:spcPct val="120000"/>
              </a:lnSpc>
              <a:spcBef>
                <a:spcPct val="50000"/>
              </a:spcBef>
            </a:pPr>
            <a:r>
              <a:rPr lang="en-US" sz="3200" dirty="0">
                <a:latin typeface="UTM Avo" panose="02040603050506020204" pitchFamily="18" charset="0"/>
              </a:rPr>
              <a:t>	</a:t>
            </a:r>
            <a:r>
              <a:rPr lang="en-US" sz="3200" dirty="0" err="1">
                <a:latin typeface="UTM Avo" panose="02040603050506020204" pitchFamily="18" charset="0"/>
              </a:rPr>
              <a:t>Cây</a:t>
            </a:r>
            <a:r>
              <a:rPr lang="en-US" sz="3200" dirty="0">
                <a:latin typeface="UTM Avo" panose="02040603050506020204" pitchFamily="18" charset="0"/>
              </a:rPr>
              <a:t> </a:t>
            </a:r>
            <a:r>
              <a:rPr lang="en-US" sz="3200" dirty="0" err="1">
                <a:latin typeface="UTM Avo" panose="02040603050506020204" pitchFamily="18" charset="0"/>
              </a:rPr>
              <a:t>chuối</a:t>
            </a:r>
            <a:r>
              <a:rPr lang="en-US" sz="3200" dirty="0">
                <a:latin typeface="UTM Avo" panose="02040603050506020204" pitchFamily="18" charset="0"/>
              </a:rPr>
              <a:t> </a:t>
            </a:r>
            <a:r>
              <a:rPr lang="en-US" sz="3200" dirty="0" err="1">
                <a:latin typeface="UTM Avo" panose="02040603050506020204" pitchFamily="18" charset="0"/>
              </a:rPr>
              <a:t>dường</a:t>
            </a:r>
            <a:r>
              <a:rPr lang="en-US" sz="3200" dirty="0">
                <a:latin typeface="UTM Avo" panose="02040603050506020204" pitchFamily="18" charset="0"/>
              </a:rPr>
              <a:t> </a:t>
            </a:r>
            <a:r>
              <a:rPr lang="en-US" sz="3200" dirty="0" err="1">
                <a:latin typeface="UTM Avo" panose="02040603050506020204" pitchFamily="18" charset="0"/>
              </a:rPr>
              <a:t>như</a:t>
            </a:r>
            <a:r>
              <a:rPr lang="en-US" sz="3200" dirty="0">
                <a:latin typeface="UTM Avo" panose="02040603050506020204" pitchFamily="18" charset="0"/>
              </a:rPr>
              <a:t> </a:t>
            </a:r>
            <a:r>
              <a:rPr lang="en-US" sz="3200" dirty="0" err="1">
                <a:latin typeface="UTM Avo" panose="02040603050506020204" pitchFamily="18" charset="0"/>
              </a:rPr>
              <a:t>không</a:t>
            </a:r>
            <a:r>
              <a:rPr lang="en-US" sz="3200" dirty="0">
                <a:latin typeface="UTM Avo" panose="02040603050506020204" pitchFamily="18" charset="0"/>
              </a:rPr>
              <a:t> </a:t>
            </a:r>
            <a:r>
              <a:rPr lang="en-US" sz="3200" dirty="0" err="1">
                <a:latin typeface="UTM Avo" panose="02040603050506020204" pitchFamily="18" charset="0"/>
              </a:rPr>
              <a:t>bỏ</a:t>
            </a:r>
            <a:r>
              <a:rPr lang="en-US" sz="3200" dirty="0">
                <a:latin typeface="UTM Avo" panose="02040603050506020204" pitchFamily="18" charset="0"/>
              </a:rPr>
              <a:t> </a:t>
            </a:r>
            <a:r>
              <a:rPr lang="en-US" sz="3200" dirty="0" err="1">
                <a:latin typeface="UTM Avo" panose="02040603050506020204" pitchFamily="18" charset="0"/>
              </a:rPr>
              <a:t>đi</a:t>
            </a:r>
            <a:r>
              <a:rPr lang="en-US" sz="3200" dirty="0">
                <a:latin typeface="UTM Avo" panose="02040603050506020204" pitchFamily="18" charset="0"/>
              </a:rPr>
              <a:t> </a:t>
            </a:r>
            <a:r>
              <a:rPr lang="en-US" sz="3200" dirty="0" err="1">
                <a:latin typeface="UTM Avo" panose="02040603050506020204" pitchFamily="18" charset="0"/>
              </a:rPr>
              <a:t>thứ</a:t>
            </a:r>
            <a:r>
              <a:rPr lang="en-US" sz="3200" dirty="0">
                <a:latin typeface="UTM Avo" panose="02040603050506020204" pitchFamily="18" charset="0"/>
              </a:rPr>
              <a:t> </a:t>
            </a:r>
            <a:r>
              <a:rPr lang="en-US" sz="3200" dirty="0" err="1">
                <a:latin typeface="UTM Avo" panose="02040603050506020204" pitchFamily="18" charset="0"/>
              </a:rPr>
              <a:t>gì</a:t>
            </a:r>
            <a:r>
              <a:rPr lang="en-US" sz="3200" dirty="0">
                <a:latin typeface="UTM Avo" panose="02040603050506020204" pitchFamily="18" charset="0"/>
              </a:rPr>
              <a:t>. </a:t>
            </a:r>
            <a:r>
              <a:rPr lang="en-US" sz="3200" dirty="0" err="1">
                <a:latin typeface="UTM Avo" panose="02040603050506020204" pitchFamily="18" charset="0"/>
              </a:rPr>
              <a:t>Củ</a:t>
            </a:r>
            <a:r>
              <a:rPr lang="en-US" sz="3200" dirty="0">
                <a:latin typeface="UTM Avo" panose="02040603050506020204" pitchFamily="18" charset="0"/>
              </a:rPr>
              <a:t> </a:t>
            </a:r>
            <a:r>
              <a:rPr lang="en-US" sz="3200" dirty="0" err="1">
                <a:latin typeface="UTM Avo" panose="02040603050506020204" pitchFamily="18" charset="0"/>
              </a:rPr>
              <a:t>chuối</a:t>
            </a:r>
            <a:r>
              <a:rPr lang="en-US" sz="3200" dirty="0">
                <a:latin typeface="UTM Avo" panose="02040603050506020204" pitchFamily="18" charset="0"/>
              </a:rPr>
              <a:t>, </a:t>
            </a:r>
            <a:r>
              <a:rPr lang="en-US" sz="3200" dirty="0" err="1">
                <a:latin typeface="UTM Avo" panose="02040603050506020204" pitchFamily="18" charset="0"/>
              </a:rPr>
              <a:t>thân</a:t>
            </a:r>
            <a:r>
              <a:rPr lang="en-US" sz="3200" dirty="0">
                <a:latin typeface="UTM Avo" panose="02040603050506020204" pitchFamily="18" charset="0"/>
              </a:rPr>
              <a:t> </a:t>
            </a:r>
            <a:r>
              <a:rPr lang="en-US" sz="3200" dirty="0" err="1">
                <a:latin typeface="UTM Avo" panose="02040603050506020204" pitchFamily="18" charset="0"/>
              </a:rPr>
              <a:t>chuối</a:t>
            </a:r>
            <a:r>
              <a:rPr lang="en-US" sz="3200" dirty="0">
                <a:latin typeface="UTM Avo" panose="02040603050506020204" pitchFamily="18" charset="0"/>
              </a:rPr>
              <a:t> </a:t>
            </a:r>
            <a:r>
              <a:rPr lang="en-US" sz="3200" dirty="0" err="1">
                <a:latin typeface="UTM Avo" panose="02040603050506020204" pitchFamily="18" charset="0"/>
              </a:rPr>
              <a:t>để</a:t>
            </a:r>
            <a:r>
              <a:rPr lang="en-US" sz="3200" dirty="0">
                <a:latin typeface="UTM Avo" panose="02040603050506020204" pitchFamily="18" charset="0"/>
              </a:rPr>
              <a:t> </a:t>
            </a:r>
            <a:r>
              <a:rPr lang="en-US" sz="3200" dirty="0" err="1">
                <a:latin typeface="UTM Avo" panose="02040603050506020204" pitchFamily="18" charset="0"/>
              </a:rPr>
              <a:t>nuôi</a:t>
            </a:r>
            <a:r>
              <a:rPr lang="en-US" sz="3200" dirty="0">
                <a:latin typeface="UTM Avo" panose="02040603050506020204" pitchFamily="18" charset="0"/>
              </a:rPr>
              <a:t> </a:t>
            </a:r>
            <a:r>
              <a:rPr lang="en-US" sz="3200" dirty="0" err="1">
                <a:latin typeface="UTM Avo" panose="02040603050506020204" pitchFamily="18" charset="0"/>
              </a:rPr>
              <a:t>lợn</a:t>
            </a:r>
            <a:r>
              <a:rPr lang="en-US" sz="3200" dirty="0">
                <a:latin typeface="UTM Avo" panose="02040603050506020204" pitchFamily="18" charset="0"/>
              </a:rPr>
              <a:t>; </a:t>
            </a:r>
            <a:r>
              <a:rPr lang="en-US" sz="3200" dirty="0" err="1">
                <a:latin typeface="UTM Avo" panose="02040603050506020204" pitchFamily="18" charset="0"/>
              </a:rPr>
              <a:t>lá</a:t>
            </a:r>
            <a:r>
              <a:rPr lang="en-US" sz="3200" dirty="0">
                <a:latin typeface="UTM Avo" panose="02040603050506020204" pitchFamily="18" charset="0"/>
              </a:rPr>
              <a:t> </a:t>
            </a:r>
            <a:r>
              <a:rPr lang="en-US" sz="3200" dirty="0" err="1">
                <a:latin typeface="UTM Avo" panose="02040603050506020204" pitchFamily="18" charset="0"/>
              </a:rPr>
              <a:t>chuối</a:t>
            </a:r>
            <a:r>
              <a:rPr lang="en-US" sz="3200" dirty="0">
                <a:latin typeface="UTM Avo" panose="02040603050506020204" pitchFamily="18" charset="0"/>
              </a:rPr>
              <a:t> </a:t>
            </a:r>
            <a:r>
              <a:rPr lang="en-US" sz="3200" dirty="0" err="1">
                <a:latin typeface="UTM Avo" panose="02040603050506020204" pitchFamily="18" charset="0"/>
              </a:rPr>
              <a:t>gói</a:t>
            </a:r>
            <a:r>
              <a:rPr lang="en-US" sz="3200" dirty="0">
                <a:latin typeface="UTM Avo" panose="02040603050506020204" pitchFamily="18" charset="0"/>
              </a:rPr>
              <a:t> </a:t>
            </a:r>
            <a:r>
              <a:rPr lang="en-US" sz="3200" dirty="0" err="1">
                <a:latin typeface="UTM Avo" panose="02040603050506020204" pitchFamily="18" charset="0"/>
              </a:rPr>
              <a:t>giò</a:t>
            </a:r>
            <a:r>
              <a:rPr lang="en-US" sz="3200" dirty="0">
                <a:latin typeface="UTM Avo" panose="02040603050506020204" pitchFamily="18" charset="0"/>
              </a:rPr>
              <a:t>, </a:t>
            </a:r>
            <a:r>
              <a:rPr lang="en-US" sz="3200" dirty="0" err="1">
                <a:latin typeface="UTM Avo" panose="02040603050506020204" pitchFamily="18" charset="0"/>
              </a:rPr>
              <a:t>gói</a:t>
            </a:r>
            <a:r>
              <a:rPr lang="en-US" sz="3200" dirty="0">
                <a:latin typeface="UTM Avo" panose="02040603050506020204" pitchFamily="18" charset="0"/>
              </a:rPr>
              <a:t> bánh; </a:t>
            </a:r>
            <a:r>
              <a:rPr lang="en-US" sz="3200" dirty="0" err="1">
                <a:latin typeface="UTM Avo" panose="02040603050506020204" pitchFamily="18" charset="0"/>
              </a:rPr>
              <a:t>hoa</a:t>
            </a:r>
            <a:r>
              <a:rPr lang="en-US" sz="3200" dirty="0">
                <a:latin typeface="UTM Avo" panose="02040603050506020204" pitchFamily="18" charset="0"/>
              </a:rPr>
              <a:t> </a:t>
            </a:r>
            <a:r>
              <a:rPr lang="en-US" sz="3200" dirty="0" err="1">
                <a:latin typeface="UTM Avo" panose="02040603050506020204" pitchFamily="18" charset="0"/>
              </a:rPr>
              <a:t>chuối</a:t>
            </a:r>
            <a:r>
              <a:rPr lang="en-US" sz="3200" dirty="0">
                <a:latin typeface="UTM Avo" panose="02040603050506020204" pitchFamily="18" charset="0"/>
              </a:rPr>
              <a:t> </a:t>
            </a:r>
            <a:r>
              <a:rPr lang="en-US" sz="3200" dirty="0" err="1">
                <a:latin typeface="UTM Avo" panose="02040603050506020204" pitchFamily="18" charset="0"/>
              </a:rPr>
              <a:t>làm</a:t>
            </a:r>
            <a:r>
              <a:rPr lang="en-US" sz="3200" dirty="0">
                <a:latin typeface="UTM Avo" panose="02040603050506020204" pitchFamily="18" charset="0"/>
              </a:rPr>
              <a:t> </a:t>
            </a:r>
            <a:r>
              <a:rPr lang="en-US" sz="3200" dirty="0" err="1">
                <a:latin typeface="UTM Avo" panose="02040603050506020204" pitchFamily="18" charset="0"/>
              </a:rPr>
              <a:t>nộm</a:t>
            </a:r>
            <a:r>
              <a:rPr lang="en-US" sz="3200" dirty="0">
                <a:latin typeface="UTM Avo" panose="02040603050506020204" pitchFamily="18" charset="0"/>
              </a:rPr>
              <a:t>. </a:t>
            </a:r>
            <a:r>
              <a:rPr lang="en-US" sz="3200" dirty="0" err="1">
                <a:latin typeface="UTM Avo" panose="02040603050506020204" pitchFamily="18" charset="0"/>
              </a:rPr>
              <a:t>Còn</a:t>
            </a:r>
            <a:r>
              <a:rPr lang="en-US" sz="3200" dirty="0">
                <a:latin typeface="UTM Avo" panose="02040603050506020204" pitchFamily="18" charset="0"/>
              </a:rPr>
              <a:t> </a:t>
            </a:r>
            <a:r>
              <a:rPr lang="en-US" sz="3200" dirty="0" err="1">
                <a:latin typeface="UTM Avo" panose="02040603050506020204" pitchFamily="18" charset="0"/>
              </a:rPr>
              <a:t>quả</a:t>
            </a:r>
            <a:r>
              <a:rPr lang="en-US" sz="3200" dirty="0">
                <a:latin typeface="UTM Avo" panose="02040603050506020204" pitchFamily="18" charset="0"/>
              </a:rPr>
              <a:t> </a:t>
            </a:r>
            <a:r>
              <a:rPr lang="en-US" sz="3200" dirty="0" err="1">
                <a:latin typeface="UTM Avo" panose="02040603050506020204" pitchFamily="18" charset="0"/>
              </a:rPr>
              <a:t>chuối</a:t>
            </a:r>
            <a:r>
              <a:rPr lang="en-US" sz="3200" dirty="0">
                <a:latin typeface="UTM Avo" panose="02040603050506020204" pitchFamily="18" charset="0"/>
              </a:rPr>
              <a:t> </a:t>
            </a:r>
            <a:r>
              <a:rPr lang="en-US" sz="3200" dirty="0" err="1">
                <a:latin typeface="UTM Avo" panose="02040603050506020204" pitchFamily="18" charset="0"/>
              </a:rPr>
              <a:t>ngon</a:t>
            </a:r>
            <a:r>
              <a:rPr lang="en-US" sz="3200" dirty="0">
                <a:latin typeface="UTM Avo" panose="02040603050506020204" pitchFamily="18" charset="0"/>
              </a:rPr>
              <a:t> </a:t>
            </a:r>
            <a:r>
              <a:rPr lang="en-US" sz="3200" dirty="0" err="1">
                <a:latin typeface="UTM Avo" panose="02040603050506020204" pitchFamily="18" charset="0"/>
              </a:rPr>
              <a:t>tráng</a:t>
            </a:r>
            <a:r>
              <a:rPr lang="en-US" sz="3200" dirty="0">
                <a:latin typeface="UTM Avo" panose="02040603050506020204" pitchFamily="18" charset="0"/>
              </a:rPr>
              <a:t> </a:t>
            </a:r>
            <a:r>
              <a:rPr lang="en-US" sz="3200" dirty="0" err="1">
                <a:latin typeface="UTM Avo" panose="02040603050506020204" pitchFamily="18" charset="0"/>
              </a:rPr>
              <a:t>miệng</a:t>
            </a:r>
            <a:r>
              <a:rPr lang="en-US" sz="3200" dirty="0">
                <a:latin typeface="UTM Avo" panose="02040603050506020204" pitchFamily="18" charset="0"/>
              </a:rPr>
              <a:t> do </a:t>
            </a:r>
            <a:r>
              <a:rPr lang="en-US" sz="3200" dirty="0" err="1">
                <a:latin typeface="UTM Avo" panose="02040603050506020204" pitchFamily="18" charset="0"/>
              </a:rPr>
              <a:t>chính</a:t>
            </a:r>
            <a:r>
              <a:rPr lang="en-US" sz="3200" dirty="0">
                <a:latin typeface="UTM Avo" panose="02040603050506020204" pitchFamily="18" charset="0"/>
              </a:rPr>
              <a:t> </a:t>
            </a:r>
            <a:r>
              <a:rPr lang="en-US" sz="3200" dirty="0" err="1">
                <a:latin typeface="UTM Avo" panose="02040603050506020204" pitchFamily="18" charset="0"/>
              </a:rPr>
              <a:t>tay</a:t>
            </a:r>
            <a:r>
              <a:rPr lang="en-US" sz="3200" dirty="0">
                <a:latin typeface="UTM Avo" panose="02040603050506020204" pitchFamily="18" charset="0"/>
              </a:rPr>
              <a:t> </a:t>
            </a:r>
            <a:r>
              <a:rPr lang="en-US" sz="3200" dirty="0" err="1">
                <a:latin typeface="UTM Avo" panose="02040603050506020204" pitchFamily="18" charset="0"/>
              </a:rPr>
              <a:t>mình</a:t>
            </a:r>
            <a:r>
              <a:rPr lang="en-US" sz="3200" dirty="0">
                <a:latin typeface="UTM Avo" panose="02040603050506020204" pitchFamily="18" charset="0"/>
              </a:rPr>
              <a:t> </a:t>
            </a:r>
            <a:r>
              <a:rPr lang="en-US" sz="3200" dirty="0" err="1">
                <a:latin typeface="UTM Avo" panose="02040603050506020204" pitchFamily="18" charset="0"/>
              </a:rPr>
              <a:t>trồng</a:t>
            </a:r>
            <a:r>
              <a:rPr lang="en-US" sz="3200" dirty="0">
                <a:latin typeface="UTM Avo" panose="02040603050506020204" pitchFamily="18" charset="0"/>
              </a:rPr>
              <a:t>.</a:t>
            </a:r>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p:blipFill>
        <p:spPr bwMode="auto">
          <a:xfrm>
            <a:off x="8701549" y="487241"/>
            <a:ext cx="3896852" cy="637076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323850" y="-35982"/>
            <a:ext cx="2305050" cy="2305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16646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59045" y="1051525"/>
            <a:ext cx="7125315" cy="4899868"/>
          </a:xfrm>
          <a:prstGeom prst="rect">
            <a:avLst/>
          </a:prstGeom>
        </p:spPr>
        <p:txBody>
          <a:bodyPr wrap="square">
            <a:spAutoFit/>
          </a:bodyPr>
          <a:lstStyle/>
          <a:p>
            <a:pPr algn="ctr" eaLnBrk="1" hangingPunct="1">
              <a:spcBef>
                <a:spcPct val="50000"/>
              </a:spcBef>
            </a:pPr>
            <a:r>
              <a:rPr lang="en-US" sz="3200" dirty="0">
                <a:latin typeface="UTM Avo" panose="02040603050506020204" pitchFamily="18" charset="0"/>
              </a:rPr>
              <a:t> 				</a:t>
            </a:r>
            <a:r>
              <a:rPr lang="en-US" sz="3200" b="1" dirty="0" err="1">
                <a:solidFill>
                  <a:srgbClr val="C00000"/>
                </a:solidFill>
                <a:latin typeface="UTM Avo" panose="02040603050506020204" pitchFamily="18" charset="0"/>
              </a:rPr>
              <a:t>Mẫu</a:t>
            </a:r>
            <a:endParaRPr lang="en-US" sz="3200" b="1" dirty="0">
              <a:solidFill>
                <a:srgbClr val="C00000"/>
              </a:solidFill>
              <a:latin typeface="UTM Avo" panose="02040603050506020204" pitchFamily="18" charset="0"/>
            </a:endParaRPr>
          </a:p>
          <a:p>
            <a:pPr algn="just" eaLnBrk="1" hangingPunct="1">
              <a:lnSpc>
                <a:spcPct val="120000"/>
              </a:lnSpc>
              <a:spcBef>
                <a:spcPct val="50000"/>
              </a:spcBef>
            </a:pPr>
            <a:r>
              <a:rPr lang="en-US" sz="3200" dirty="0">
                <a:latin typeface="UTM Avo" panose="02040603050506020204" pitchFamily="18" charset="0"/>
              </a:rPr>
              <a:t>	</a:t>
            </a:r>
            <a:r>
              <a:rPr lang="en-US" sz="3200" dirty="0" err="1">
                <a:latin typeface="UTM Avo" panose="02040603050506020204" pitchFamily="18" charset="0"/>
              </a:rPr>
              <a:t>Em</a:t>
            </a:r>
            <a:r>
              <a:rPr lang="en-US" sz="3200" dirty="0">
                <a:latin typeface="UTM Avo" panose="02040603050506020204" pitchFamily="18" charset="0"/>
              </a:rPr>
              <a:t> </a:t>
            </a:r>
            <a:r>
              <a:rPr lang="en-US" sz="3200" dirty="0" err="1">
                <a:latin typeface="UTM Avo" panose="02040603050506020204" pitchFamily="18" charset="0"/>
              </a:rPr>
              <a:t>rất</a:t>
            </a:r>
            <a:r>
              <a:rPr lang="en-US" sz="3200" dirty="0">
                <a:latin typeface="UTM Avo" panose="02040603050506020204" pitchFamily="18" charset="0"/>
              </a:rPr>
              <a:t> </a:t>
            </a:r>
            <a:r>
              <a:rPr lang="en-US" sz="3200" dirty="0" err="1">
                <a:latin typeface="UTM Avo" panose="02040603050506020204" pitchFamily="18" charset="0"/>
              </a:rPr>
              <a:t>thích</a:t>
            </a:r>
            <a:r>
              <a:rPr lang="en-US" sz="3200" dirty="0">
                <a:latin typeface="UTM Avo" panose="02040603050506020204" pitchFamily="18" charset="0"/>
              </a:rPr>
              <a:t> </a:t>
            </a:r>
            <a:r>
              <a:rPr lang="en-US" sz="3200" dirty="0" err="1">
                <a:latin typeface="UTM Avo" panose="02040603050506020204" pitchFamily="18" charset="0"/>
              </a:rPr>
              <a:t>cây</a:t>
            </a:r>
            <a:r>
              <a:rPr lang="en-US" sz="3200" dirty="0">
                <a:latin typeface="UTM Avo" panose="02040603050506020204" pitchFamily="18" charset="0"/>
              </a:rPr>
              <a:t> </a:t>
            </a:r>
            <a:r>
              <a:rPr lang="en-US" sz="3200" dirty="0" err="1">
                <a:latin typeface="UTM Avo" panose="02040603050506020204" pitchFamily="18" charset="0"/>
              </a:rPr>
              <a:t>phượng</a:t>
            </a:r>
            <a:r>
              <a:rPr lang="en-US" sz="3200" dirty="0">
                <a:latin typeface="UTM Avo" panose="02040603050506020204" pitchFamily="18" charset="0"/>
              </a:rPr>
              <a:t>, </a:t>
            </a:r>
            <a:r>
              <a:rPr lang="en-US" sz="3200" dirty="0" err="1">
                <a:latin typeface="UTM Avo" panose="02040603050506020204" pitchFamily="18" charset="0"/>
              </a:rPr>
              <a:t>vì</a:t>
            </a:r>
            <a:r>
              <a:rPr lang="en-US" sz="3200" dirty="0">
                <a:latin typeface="UTM Avo" panose="02040603050506020204" pitchFamily="18" charset="0"/>
              </a:rPr>
              <a:t> </a:t>
            </a:r>
            <a:r>
              <a:rPr lang="en-US" sz="3200" dirty="0" err="1">
                <a:latin typeface="UTM Avo" panose="02040603050506020204" pitchFamily="18" charset="0"/>
              </a:rPr>
              <a:t>phượng</a:t>
            </a:r>
            <a:r>
              <a:rPr lang="en-US" sz="3200" dirty="0">
                <a:latin typeface="UTM Avo" panose="02040603050506020204" pitchFamily="18" charset="0"/>
              </a:rPr>
              <a:t> </a:t>
            </a:r>
            <a:r>
              <a:rPr lang="en-US" sz="3200" dirty="0" err="1">
                <a:latin typeface="UTM Avo" panose="02040603050506020204" pitchFamily="18" charset="0"/>
              </a:rPr>
              <a:t>chẳng</a:t>
            </a:r>
            <a:r>
              <a:rPr lang="en-US" sz="3200" dirty="0">
                <a:latin typeface="UTM Avo" panose="02040603050506020204" pitchFamily="18" charset="0"/>
              </a:rPr>
              <a:t> </a:t>
            </a:r>
            <a:r>
              <a:rPr lang="en-US" sz="3200" dirty="0" err="1">
                <a:latin typeface="UTM Avo" panose="02040603050506020204" pitchFamily="18" charset="0"/>
              </a:rPr>
              <a:t>những</a:t>
            </a:r>
            <a:r>
              <a:rPr lang="en-US" sz="3200" dirty="0">
                <a:latin typeface="UTM Avo" panose="02040603050506020204" pitchFamily="18" charset="0"/>
              </a:rPr>
              <a:t> </a:t>
            </a:r>
            <a:r>
              <a:rPr lang="en-US" sz="3200" dirty="0" err="1">
                <a:latin typeface="UTM Avo" panose="02040603050506020204" pitchFamily="18" charset="0"/>
              </a:rPr>
              <a:t>cho</a:t>
            </a:r>
            <a:r>
              <a:rPr lang="en-US" sz="3200" dirty="0">
                <a:latin typeface="UTM Avo" panose="02040603050506020204" pitchFamily="18" charset="0"/>
              </a:rPr>
              <a:t> </a:t>
            </a:r>
            <a:r>
              <a:rPr lang="en-US" sz="3200" dirty="0" err="1">
                <a:latin typeface="UTM Avo" panose="02040603050506020204" pitchFamily="18" charset="0"/>
              </a:rPr>
              <a:t>chúng</a:t>
            </a:r>
            <a:r>
              <a:rPr lang="en-US" sz="3200" dirty="0">
                <a:latin typeface="UTM Avo" panose="02040603050506020204" pitchFamily="18" charset="0"/>
              </a:rPr>
              <a:t> </a:t>
            </a:r>
            <a:r>
              <a:rPr lang="en-US" sz="3200" dirty="0" err="1">
                <a:latin typeface="UTM Avo" panose="02040603050506020204" pitchFamily="18" charset="0"/>
              </a:rPr>
              <a:t>em</a:t>
            </a:r>
            <a:r>
              <a:rPr lang="en-US" sz="3200" dirty="0">
                <a:latin typeface="UTM Avo" panose="02040603050506020204" pitchFamily="18" charset="0"/>
              </a:rPr>
              <a:t> </a:t>
            </a:r>
            <a:r>
              <a:rPr lang="en-US" sz="3200" dirty="0" err="1">
                <a:latin typeface="UTM Avo" panose="02040603050506020204" pitchFamily="18" charset="0"/>
              </a:rPr>
              <a:t>bóng</a:t>
            </a:r>
            <a:r>
              <a:rPr lang="en-US" sz="3200" dirty="0">
                <a:latin typeface="UTM Avo" panose="02040603050506020204" pitchFamily="18" charset="0"/>
              </a:rPr>
              <a:t> </a:t>
            </a:r>
            <a:r>
              <a:rPr lang="en-US" sz="3200" dirty="0" err="1">
                <a:latin typeface="UTM Avo" panose="02040603050506020204" pitchFamily="18" charset="0"/>
              </a:rPr>
              <a:t>mát</a:t>
            </a:r>
            <a:r>
              <a:rPr lang="en-US" sz="3200" dirty="0">
                <a:latin typeface="UTM Avo" panose="02040603050506020204" pitchFamily="18" charset="0"/>
              </a:rPr>
              <a:t> </a:t>
            </a:r>
            <a:r>
              <a:rPr lang="en-US" sz="3200" dirty="0" err="1">
                <a:latin typeface="UTM Avo" panose="02040603050506020204" pitchFamily="18" charset="0"/>
              </a:rPr>
              <a:t>để</a:t>
            </a:r>
            <a:r>
              <a:rPr lang="en-US" sz="3200" dirty="0">
                <a:latin typeface="UTM Avo" panose="02040603050506020204" pitchFamily="18" charset="0"/>
              </a:rPr>
              <a:t> </a:t>
            </a:r>
            <a:r>
              <a:rPr lang="en-US" sz="3200" dirty="0" err="1">
                <a:latin typeface="UTM Avo" panose="02040603050506020204" pitchFamily="18" charset="0"/>
              </a:rPr>
              <a:t>vui</a:t>
            </a:r>
            <a:r>
              <a:rPr lang="en-US" sz="3200" dirty="0">
                <a:latin typeface="UTM Avo" panose="02040603050506020204" pitchFamily="18" charset="0"/>
              </a:rPr>
              <a:t> </a:t>
            </a:r>
            <a:r>
              <a:rPr lang="en-US" sz="3200" dirty="0" err="1">
                <a:latin typeface="UTM Avo" panose="02040603050506020204" pitchFamily="18" charset="0"/>
              </a:rPr>
              <a:t>chơi</a:t>
            </a:r>
            <a:r>
              <a:rPr lang="en-US" sz="3200" dirty="0">
                <a:latin typeface="UTM Avo" panose="02040603050506020204" pitchFamily="18" charset="0"/>
              </a:rPr>
              <a:t> </a:t>
            </a:r>
            <a:r>
              <a:rPr lang="en-US" sz="3200" dirty="0" err="1">
                <a:latin typeface="UTM Avo" panose="02040603050506020204" pitchFamily="18" charset="0"/>
              </a:rPr>
              <a:t>mà</a:t>
            </a:r>
            <a:r>
              <a:rPr lang="en-US" sz="3200" dirty="0">
                <a:latin typeface="UTM Avo" panose="02040603050506020204" pitchFamily="18" charset="0"/>
              </a:rPr>
              <a:t> </a:t>
            </a:r>
            <a:r>
              <a:rPr lang="en-US" sz="3200" dirty="0" err="1">
                <a:latin typeface="UTM Avo" panose="02040603050506020204" pitchFamily="18" charset="0"/>
              </a:rPr>
              <a:t>còn</a:t>
            </a:r>
            <a:r>
              <a:rPr lang="en-US" sz="3200" dirty="0">
                <a:latin typeface="UTM Avo" panose="02040603050506020204" pitchFamily="18" charset="0"/>
              </a:rPr>
              <a:t> </a:t>
            </a:r>
            <a:r>
              <a:rPr lang="en-US" sz="3200" dirty="0" err="1">
                <a:latin typeface="UTM Avo" panose="02040603050506020204" pitchFamily="18" charset="0"/>
              </a:rPr>
              <a:t>làm</a:t>
            </a:r>
            <a:r>
              <a:rPr lang="en-US" sz="3200" dirty="0">
                <a:latin typeface="UTM Avo" panose="02040603050506020204" pitchFamily="18" charset="0"/>
              </a:rPr>
              <a:t> tang them </a:t>
            </a:r>
            <a:r>
              <a:rPr lang="en-US" sz="3200" dirty="0" err="1">
                <a:latin typeface="UTM Avo" panose="02040603050506020204" pitchFamily="18" charset="0"/>
              </a:rPr>
              <a:t>vẻ</a:t>
            </a:r>
            <a:r>
              <a:rPr lang="en-US" sz="3200" dirty="0">
                <a:latin typeface="UTM Avo" panose="02040603050506020204" pitchFamily="18" charset="0"/>
              </a:rPr>
              <a:t> </a:t>
            </a:r>
            <a:r>
              <a:rPr lang="en-US" sz="3200" dirty="0" err="1">
                <a:latin typeface="UTM Avo" panose="02040603050506020204" pitchFamily="18" charset="0"/>
              </a:rPr>
              <a:t>đẹp</a:t>
            </a:r>
            <a:r>
              <a:rPr lang="en-US" sz="3200" dirty="0">
                <a:latin typeface="UTM Avo" panose="02040603050506020204" pitchFamily="18" charset="0"/>
              </a:rPr>
              <a:t> </a:t>
            </a:r>
            <a:r>
              <a:rPr lang="en-US" sz="3200" dirty="0" err="1">
                <a:latin typeface="UTM Avo" panose="02040603050506020204" pitchFamily="18" charset="0"/>
              </a:rPr>
              <a:t>của</a:t>
            </a:r>
            <a:r>
              <a:rPr lang="en-US" sz="3200" dirty="0">
                <a:latin typeface="UTM Avo" panose="02040603050506020204" pitchFamily="18" charset="0"/>
              </a:rPr>
              <a:t> </a:t>
            </a:r>
            <a:r>
              <a:rPr lang="en-US" sz="3200" dirty="0" err="1">
                <a:latin typeface="UTM Avo" panose="02040603050506020204" pitchFamily="18" charset="0"/>
              </a:rPr>
              <a:t>trường</a:t>
            </a:r>
            <a:r>
              <a:rPr lang="en-US" sz="3200" dirty="0">
                <a:latin typeface="UTM Avo" panose="02040603050506020204" pitchFamily="18" charset="0"/>
              </a:rPr>
              <a:t> </a:t>
            </a:r>
            <a:r>
              <a:rPr lang="en-US" sz="3200" dirty="0" err="1">
                <a:latin typeface="UTM Avo" panose="02040603050506020204" pitchFamily="18" charset="0"/>
              </a:rPr>
              <a:t>em</a:t>
            </a:r>
            <a:r>
              <a:rPr lang="en-US" sz="3200" dirty="0">
                <a:latin typeface="UTM Avo" panose="02040603050506020204" pitchFamily="18" charset="0"/>
              </a:rPr>
              <a:t>. </a:t>
            </a:r>
            <a:r>
              <a:rPr lang="en-US" sz="3200" dirty="0" err="1">
                <a:latin typeface="UTM Avo" panose="02040603050506020204" pitchFamily="18" charset="0"/>
              </a:rPr>
              <a:t>Những</a:t>
            </a:r>
            <a:r>
              <a:rPr lang="en-US" sz="3200" dirty="0">
                <a:latin typeface="UTM Avo" panose="02040603050506020204" pitchFamily="18" charset="0"/>
              </a:rPr>
              <a:t> </a:t>
            </a:r>
            <a:r>
              <a:rPr lang="en-US" sz="3200" dirty="0" err="1">
                <a:latin typeface="UTM Avo" panose="02040603050506020204" pitchFamily="18" charset="0"/>
              </a:rPr>
              <a:t>trưa</a:t>
            </a:r>
            <a:r>
              <a:rPr lang="en-US" sz="3200" dirty="0">
                <a:latin typeface="UTM Avo" panose="02040603050506020204" pitchFamily="18" charset="0"/>
              </a:rPr>
              <a:t> </a:t>
            </a:r>
            <a:r>
              <a:rPr lang="en-US" sz="3200" dirty="0" err="1">
                <a:latin typeface="UTM Avo" panose="02040603050506020204" pitchFamily="18" charset="0"/>
              </a:rPr>
              <a:t>hè</a:t>
            </a:r>
            <a:r>
              <a:rPr lang="en-US" sz="3200" dirty="0">
                <a:latin typeface="UTM Avo" panose="02040603050506020204" pitchFamily="18" charset="0"/>
              </a:rPr>
              <a:t> </a:t>
            </a:r>
            <a:r>
              <a:rPr lang="en-US" sz="3200" dirty="0" err="1">
                <a:latin typeface="UTM Avo" panose="02040603050506020204" pitchFamily="18" charset="0"/>
              </a:rPr>
              <a:t>êm</a:t>
            </a:r>
            <a:r>
              <a:rPr lang="en-US" sz="3200" dirty="0">
                <a:latin typeface="UTM Avo" panose="02040603050506020204" pitchFamily="18" charset="0"/>
              </a:rPr>
              <a:t> ả, </a:t>
            </a:r>
            <a:r>
              <a:rPr lang="en-US" sz="3200" dirty="0" err="1">
                <a:latin typeface="UTM Avo" panose="02040603050506020204" pitchFamily="18" charset="0"/>
              </a:rPr>
              <a:t>được</a:t>
            </a:r>
            <a:r>
              <a:rPr lang="en-US" sz="3200" dirty="0">
                <a:latin typeface="UTM Avo" panose="02040603050506020204" pitchFamily="18" charset="0"/>
              </a:rPr>
              <a:t> </a:t>
            </a:r>
            <a:r>
              <a:rPr lang="en-US" sz="3200" dirty="0" err="1">
                <a:latin typeface="UTM Avo" panose="02040603050506020204" pitchFamily="18" charset="0"/>
              </a:rPr>
              <a:t>ngắm</a:t>
            </a:r>
            <a:r>
              <a:rPr lang="en-US" sz="3200" dirty="0">
                <a:latin typeface="UTM Avo" panose="02040603050506020204" pitchFamily="18" charset="0"/>
              </a:rPr>
              <a:t> </a:t>
            </a:r>
            <a:r>
              <a:rPr lang="en-US" sz="3200" dirty="0" err="1">
                <a:latin typeface="UTM Avo" panose="02040603050506020204" pitchFamily="18" charset="0"/>
              </a:rPr>
              <a:t>phượng</a:t>
            </a:r>
            <a:r>
              <a:rPr lang="en-US" sz="3200" dirty="0">
                <a:latin typeface="UTM Avo" panose="02040603050506020204" pitchFamily="18" charset="0"/>
              </a:rPr>
              <a:t> </a:t>
            </a:r>
            <a:r>
              <a:rPr lang="en-US" sz="3200" dirty="0" err="1">
                <a:latin typeface="UTM Avo" panose="02040603050506020204" pitchFamily="18" charset="0"/>
              </a:rPr>
              <a:t>rơi</a:t>
            </a:r>
            <a:r>
              <a:rPr lang="en-US" sz="3200" dirty="0">
                <a:latin typeface="UTM Avo" panose="02040603050506020204" pitchFamily="18" charset="0"/>
              </a:rPr>
              <a:t> </a:t>
            </a:r>
            <a:r>
              <a:rPr lang="en-US" sz="3200" dirty="0" err="1">
                <a:latin typeface="UTM Avo" panose="02040603050506020204" pitchFamily="18" charset="0"/>
              </a:rPr>
              <a:t>thật</a:t>
            </a:r>
            <a:r>
              <a:rPr lang="en-US" sz="3200" dirty="0">
                <a:latin typeface="UTM Avo" panose="02040603050506020204" pitchFamily="18" charset="0"/>
              </a:rPr>
              <a:t> </a:t>
            </a:r>
            <a:r>
              <a:rPr lang="en-US" sz="3200" dirty="0" err="1">
                <a:latin typeface="UTM Avo" panose="02040603050506020204" pitchFamily="18" charset="0"/>
              </a:rPr>
              <a:t>thích</a:t>
            </a:r>
            <a:r>
              <a:rPr lang="en-US" sz="3200" dirty="0">
                <a:latin typeface="UTM Avo" panose="02040603050506020204" pitchFamily="18" charset="0"/>
              </a:rPr>
              <a:t> </a:t>
            </a:r>
            <a:r>
              <a:rPr lang="en-US" sz="3200" dirty="0" err="1">
                <a:latin typeface="UTM Avo" panose="02040603050506020204" pitchFamily="18" charset="0"/>
              </a:rPr>
              <a:t>thú</a:t>
            </a:r>
            <a:r>
              <a:rPr lang="en-US" sz="3200" dirty="0">
                <a:latin typeface="UTM Avo" panose="02040603050506020204" pitchFamily="18" charset="0"/>
              </a:rPr>
              <a:t> </a:t>
            </a:r>
            <a:r>
              <a:rPr lang="en-US" sz="3200" dirty="0" err="1">
                <a:latin typeface="UTM Avo" panose="02040603050506020204" pitchFamily="18" charset="0"/>
              </a:rPr>
              <a:t>biết</a:t>
            </a:r>
            <a:r>
              <a:rPr lang="en-US" sz="3200" dirty="0">
                <a:latin typeface="UTM Avo" panose="02040603050506020204" pitchFamily="18" charset="0"/>
              </a:rPr>
              <a:t> bao </a:t>
            </a:r>
            <a:r>
              <a:rPr lang="en-US" sz="3200" dirty="0" err="1">
                <a:latin typeface="UTM Avo" panose="02040603050506020204" pitchFamily="18" charset="0"/>
              </a:rPr>
              <a:t>nhiêu</a:t>
            </a:r>
            <a:r>
              <a:rPr lang="en-US" sz="3200" dirty="0">
                <a:latin typeface="UTM Avo" panose="02040603050506020204" pitchFamily="18" charset="0"/>
              </a:rPr>
              <a:t>.</a:t>
            </a:r>
            <a:endParaRPr lang="en-US" sz="3600" dirty="0">
              <a:latin typeface="UTM Avo" panose="02040603050506020204" pitchFamily="18" charset="0"/>
            </a:endParaRPr>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p:blipFill>
        <p:spPr bwMode="auto">
          <a:xfrm>
            <a:off x="507591" y="1592827"/>
            <a:ext cx="3621957" cy="4921084"/>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9975441" y="-206477"/>
            <a:ext cx="2305050" cy="2305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86504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189873E-1085-402D-9073-B393DF5BAD9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947" t="7057" r="-269" b="12297"/>
          <a:stretch/>
        </p:blipFill>
        <p:spPr>
          <a:xfrm>
            <a:off x="8292280" y="2674352"/>
            <a:ext cx="2775769" cy="2478366"/>
          </a:xfrm>
          <a:prstGeom prst="rect">
            <a:avLst/>
          </a:prstGeom>
        </p:spPr>
      </p:pic>
      <p:sp>
        <p:nvSpPr>
          <p:cNvPr id="4" name="Rectangle 3">
            <a:extLst>
              <a:ext uri="{FF2B5EF4-FFF2-40B4-BE49-F238E27FC236}">
                <a16:creationId xmlns:a16="http://schemas.microsoft.com/office/drawing/2014/main" id="{D7251F3E-C510-4465-9379-B40992502AF6}"/>
              </a:ext>
            </a:extLst>
          </p:cNvPr>
          <p:cNvSpPr/>
          <p:nvPr/>
        </p:nvSpPr>
        <p:spPr>
          <a:xfrm>
            <a:off x="442451" y="978934"/>
            <a:ext cx="9173497" cy="1107996"/>
          </a:xfrm>
          <a:prstGeom prst="rect">
            <a:avLst/>
          </a:prstGeom>
        </p:spPr>
        <p:txBody>
          <a:bodyPr wrap="square">
            <a:spAutoFit/>
          </a:bodyPr>
          <a:lstStyle/>
          <a:p>
            <a:pPr lvl="0" algn="ctr">
              <a:defRPr/>
            </a:pPr>
            <a:r>
              <a:rPr lang="en-US" sz="6600" b="1" kern="0" dirty="0">
                <a:solidFill>
                  <a:srgbClr val="FFC000"/>
                </a:solidFill>
                <a:effectLst>
                  <a:outerShdw blurRad="50800" dist="38100" dir="2700000" algn="tl" rotWithShape="0">
                    <a:prstClr val="black">
                      <a:alpha val="40000"/>
                    </a:prstClr>
                  </a:outerShdw>
                </a:effectLst>
                <a:latin typeface="UTM Bitsumishi Pro" panose="02040603050506020204" pitchFamily="18" charset="0"/>
                <a:cs typeface="Arial" charset="0"/>
              </a:rPr>
              <a:t>TIÊU CHÍ ĐÁNH GIÁ</a:t>
            </a:r>
            <a:endParaRPr lang="en-US" sz="6600" b="1" kern="0" dirty="0">
              <a:solidFill>
                <a:srgbClr val="FFC000"/>
              </a:solidFill>
              <a:effectLst>
                <a:outerShdw blurRad="50800" dist="38100" dir="2700000" algn="tl" rotWithShape="0">
                  <a:prstClr val="black">
                    <a:alpha val="40000"/>
                  </a:prstClr>
                </a:outerShdw>
              </a:effectLst>
              <a:latin typeface="UTM Bitsumishi Pro" panose="02040603050506020204" pitchFamily="18" charset="0"/>
              <a:cs typeface="Times New Roman" pitchFamily="18" charset="0"/>
            </a:endParaRPr>
          </a:p>
        </p:txBody>
      </p:sp>
      <p:pic>
        <p:nvPicPr>
          <p:cNvPr id="6" name="Picture 5">
            <a:extLst>
              <a:ext uri="{FF2B5EF4-FFF2-40B4-BE49-F238E27FC236}">
                <a16:creationId xmlns:a16="http://schemas.microsoft.com/office/drawing/2014/main" id="{06DFAB99-6695-4A6A-A833-B8CB942311E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5552" t="7312" r="4547" b="70753"/>
          <a:stretch/>
        </p:blipFill>
        <p:spPr>
          <a:xfrm>
            <a:off x="1002890" y="2034048"/>
            <a:ext cx="962405" cy="943897"/>
          </a:xfrm>
          <a:prstGeom prst="rect">
            <a:avLst/>
          </a:prstGeom>
        </p:spPr>
      </p:pic>
      <p:sp>
        <p:nvSpPr>
          <p:cNvPr id="9" name="Rectangle 8">
            <a:extLst>
              <a:ext uri="{FF2B5EF4-FFF2-40B4-BE49-F238E27FC236}">
                <a16:creationId xmlns:a16="http://schemas.microsoft.com/office/drawing/2014/main" id="{239BF24C-2CEE-4EDC-AFFA-368F70FA548A}"/>
              </a:ext>
            </a:extLst>
          </p:cNvPr>
          <p:cNvSpPr/>
          <p:nvPr/>
        </p:nvSpPr>
        <p:spPr>
          <a:xfrm>
            <a:off x="1953507" y="2246810"/>
            <a:ext cx="6714857" cy="523220"/>
          </a:xfrm>
          <a:prstGeom prst="rect">
            <a:avLst/>
          </a:prstGeom>
        </p:spPr>
        <p:txBody>
          <a:bodyPr wrap="square">
            <a:spAutoFit/>
          </a:bodyPr>
          <a:lstStyle/>
          <a:p>
            <a:r>
              <a:rPr lang="en-US" sz="2800" i="1" kern="0" dirty="0" err="1">
                <a:latin typeface="UTM Avo" panose="02040603050506020204" pitchFamily="18" charset="0"/>
                <a:cs typeface="Arial" charset="0"/>
              </a:rPr>
              <a:t>Viết</a:t>
            </a:r>
            <a:r>
              <a:rPr lang="en-US" sz="2800" i="1" kern="0" dirty="0">
                <a:latin typeface="UTM Avo" panose="02040603050506020204" pitchFamily="18" charset="0"/>
                <a:cs typeface="Arial" charset="0"/>
              </a:rPr>
              <a:t> </a:t>
            </a:r>
            <a:r>
              <a:rPr lang="en-US" sz="2800" i="1" kern="0" dirty="0" err="1">
                <a:latin typeface="UTM Avo" panose="02040603050506020204" pitchFamily="18" charset="0"/>
                <a:cs typeface="Arial" charset="0"/>
              </a:rPr>
              <a:t>đoạn</a:t>
            </a:r>
            <a:r>
              <a:rPr lang="en-US" sz="2800" i="1" kern="0" dirty="0">
                <a:latin typeface="UTM Avo" panose="02040603050506020204" pitchFamily="18" charset="0"/>
                <a:cs typeface="Arial" charset="0"/>
              </a:rPr>
              <a:t> </a:t>
            </a:r>
            <a:r>
              <a:rPr lang="en-US" sz="2800" i="1" kern="0" dirty="0" err="1">
                <a:latin typeface="UTM Avo" panose="02040603050506020204" pitchFamily="18" charset="0"/>
                <a:cs typeface="Arial" charset="0"/>
              </a:rPr>
              <a:t>văn</a:t>
            </a:r>
            <a:r>
              <a:rPr lang="en-US" sz="2800" i="1" kern="0" dirty="0">
                <a:latin typeface="UTM Avo" panose="02040603050506020204" pitchFamily="18" charset="0"/>
                <a:cs typeface="Arial" charset="0"/>
              </a:rPr>
              <a:t> </a:t>
            </a:r>
            <a:r>
              <a:rPr lang="en-US" sz="2800" i="1" kern="0" dirty="0" err="1">
                <a:latin typeface="UTM Avo" panose="02040603050506020204" pitchFamily="18" charset="0"/>
                <a:cs typeface="Arial" charset="0"/>
              </a:rPr>
              <a:t>đúng</a:t>
            </a:r>
            <a:r>
              <a:rPr lang="en-US" sz="2800" i="1" kern="0" dirty="0">
                <a:latin typeface="UTM Avo" panose="02040603050506020204" pitchFamily="18" charset="0"/>
                <a:cs typeface="Arial" charset="0"/>
              </a:rPr>
              <a:t> </a:t>
            </a:r>
            <a:r>
              <a:rPr lang="en-US" sz="2800" i="1" kern="0" dirty="0" err="1">
                <a:latin typeface="UTM Avo" panose="02040603050506020204" pitchFamily="18" charset="0"/>
                <a:cs typeface="Arial" charset="0"/>
              </a:rPr>
              <a:t>yêu</a:t>
            </a:r>
            <a:r>
              <a:rPr lang="en-US" sz="2800" i="1" kern="0" dirty="0">
                <a:latin typeface="UTM Avo" panose="02040603050506020204" pitchFamily="18" charset="0"/>
                <a:cs typeface="Arial" charset="0"/>
              </a:rPr>
              <a:t> </a:t>
            </a:r>
            <a:r>
              <a:rPr lang="en-US" sz="2800" i="1" kern="0" dirty="0" err="1">
                <a:latin typeface="UTM Avo" panose="02040603050506020204" pitchFamily="18" charset="0"/>
                <a:cs typeface="Arial" charset="0"/>
              </a:rPr>
              <a:t>cầu</a:t>
            </a:r>
            <a:r>
              <a:rPr lang="en-US" sz="2800" i="1" kern="0" dirty="0">
                <a:latin typeface="UTM Avo" panose="02040603050506020204" pitchFamily="18" charset="0"/>
                <a:cs typeface="Arial" charset="0"/>
              </a:rPr>
              <a:t>.</a:t>
            </a:r>
            <a:endParaRPr lang="en-US" sz="2800" dirty="0">
              <a:latin typeface="UTM Avo" panose="02040603050506020204" pitchFamily="18" charset="0"/>
            </a:endParaRPr>
          </a:p>
        </p:txBody>
      </p:sp>
      <p:pic>
        <p:nvPicPr>
          <p:cNvPr id="11" name="Picture 10">
            <a:extLst>
              <a:ext uri="{FF2B5EF4-FFF2-40B4-BE49-F238E27FC236}">
                <a16:creationId xmlns:a16="http://schemas.microsoft.com/office/drawing/2014/main" id="{83289E79-4D8F-421B-96CF-78BC25901BC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5552" t="7312" r="4547" b="70753"/>
          <a:stretch/>
        </p:blipFill>
        <p:spPr>
          <a:xfrm>
            <a:off x="1002890" y="4100666"/>
            <a:ext cx="962405" cy="943897"/>
          </a:xfrm>
          <a:prstGeom prst="rect">
            <a:avLst/>
          </a:prstGeom>
        </p:spPr>
      </p:pic>
      <p:sp>
        <p:nvSpPr>
          <p:cNvPr id="12" name="Rectangle 11">
            <a:extLst>
              <a:ext uri="{FF2B5EF4-FFF2-40B4-BE49-F238E27FC236}">
                <a16:creationId xmlns:a16="http://schemas.microsoft.com/office/drawing/2014/main" id="{9604F802-05A3-4D93-956D-908461976E0C}"/>
              </a:ext>
            </a:extLst>
          </p:cNvPr>
          <p:cNvSpPr/>
          <p:nvPr/>
        </p:nvSpPr>
        <p:spPr>
          <a:xfrm>
            <a:off x="1953507" y="4313428"/>
            <a:ext cx="6714857" cy="523220"/>
          </a:xfrm>
          <a:prstGeom prst="rect">
            <a:avLst/>
          </a:prstGeom>
        </p:spPr>
        <p:txBody>
          <a:bodyPr wrap="square">
            <a:spAutoFit/>
          </a:bodyPr>
          <a:lstStyle/>
          <a:p>
            <a:r>
              <a:rPr lang="en-US" sz="2800" i="1" kern="0" dirty="0" err="1">
                <a:latin typeface="UTM Avo" panose="02040603050506020204" pitchFamily="18" charset="0"/>
                <a:cs typeface="Arial" charset="0"/>
              </a:rPr>
              <a:t>Dùng</a:t>
            </a:r>
            <a:r>
              <a:rPr lang="en-US" sz="2800" i="1" kern="0" dirty="0">
                <a:latin typeface="UTM Avo" panose="02040603050506020204" pitchFamily="18" charset="0"/>
                <a:cs typeface="Arial" charset="0"/>
              </a:rPr>
              <a:t> </a:t>
            </a:r>
            <a:r>
              <a:rPr lang="en-US" sz="2800" i="1" kern="0" dirty="0" err="1">
                <a:latin typeface="UTM Avo" panose="02040603050506020204" pitchFamily="18" charset="0"/>
                <a:cs typeface="Arial" charset="0"/>
              </a:rPr>
              <a:t>từ</a:t>
            </a:r>
            <a:r>
              <a:rPr lang="en-US" sz="2800" i="1" kern="0" dirty="0">
                <a:latin typeface="UTM Avo" panose="02040603050506020204" pitchFamily="18" charset="0"/>
                <a:cs typeface="Arial" charset="0"/>
              </a:rPr>
              <a:t>, </a:t>
            </a:r>
            <a:r>
              <a:rPr lang="en-US" sz="2800" i="1" kern="0" dirty="0" err="1">
                <a:latin typeface="UTM Avo" panose="02040603050506020204" pitchFamily="18" charset="0"/>
                <a:cs typeface="Arial" charset="0"/>
              </a:rPr>
              <a:t>đặt</a:t>
            </a:r>
            <a:r>
              <a:rPr lang="en-US" sz="2800" i="1" kern="0" dirty="0">
                <a:latin typeface="UTM Avo" panose="02040603050506020204" pitchFamily="18" charset="0"/>
                <a:cs typeface="Arial" charset="0"/>
              </a:rPr>
              <a:t> </a:t>
            </a:r>
            <a:r>
              <a:rPr lang="en-US" sz="2800" i="1" kern="0" dirty="0" err="1">
                <a:latin typeface="UTM Avo" panose="02040603050506020204" pitchFamily="18" charset="0"/>
                <a:cs typeface="Arial" charset="0"/>
              </a:rPr>
              <a:t>câu</a:t>
            </a:r>
            <a:r>
              <a:rPr lang="en-US" sz="2800" i="1" kern="0" dirty="0">
                <a:latin typeface="UTM Avo" panose="02040603050506020204" pitchFamily="18" charset="0"/>
                <a:cs typeface="Arial" charset="0"/>
              </a:rPr>
              <a:t> </a:t>
            </a:r>
            <a:r>
              <a:rPr lang="en-US" sz="2800" i="1" kern="0" dirty="0" err="1">
                <a:latin typeface="UTM Avo" panose="02040603050506020204" pitchFamily="18" charset="0"/>
                <a:cs typeface="Arial" charset="0"/>
              </a:rPr>
              <a:t>phù</a:t>
            </a:r>
            <a:r>
              <a:rPr lang="en-US" sz="2800" i="1" kern="0" dirty="0">
                <a:latin typeface="UTM Avo" panose="02040603050506020204" pitchFamily="18" charset="0"/>
                <a:cs typeface="Arial" charset="0"/>
              </a:rPr>
              <a:t> </a:t>
            </a:r>
            <a:r>
              <a:rPr lang="en-US" sz="2800" i="1" kern="0" dirty="0" err="1">
                <a:latin typeface="UTM Avo" panose="02040603050506020204" pitchFamily="18" charset="0"/>
                <a:cs typeface="Arial" charset="0"/>
              </a:rPr>
              <a:t>hợp</a:t>
            </a:r>
            <a:r>
              <a:rPr lang="en-US" sz="2800" i="1" kern="0" dirty="0">
                <a:latin typeface="UTM Avo" panose="02040603050506020204" pitchFamily="18" charset="0"/>
                <a:cs typeface="Arial" charset="0"/>
              </a:rPr>
              <a:t>.</a:t>
            </a:r>
            <a:endParaRPr lang="en-US" sz="2800" dirty="0">
              <a:latin typeface="UTM Avo" panose="02040603050506020204" pitchFamily="18" charset="0"/>
            </a:endParaRPr>
          </a:p>
        </p:txBody>
      </p:sp>
      <p:pic>
        <p:nvPicPr>
          <p:cNvPr id="13" name="Picture 12">
            <a:extLst>
              <a:ext uri="{FF2B5EF4-FFF2-40B4-BE49-F238E27FC236}">
                <a16:creationId xmlns:a16="http://schemas.microsoft.com/office/drawing/2014/main" id="{00818746-CF0F-48C5-8786-271E5D8BA4F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5552" t="7312" r="4547" b="70753"/>
          <a:stretch/>
        </p:blipFill>
        <p:spPr>
          <a:xfrm>
            <a:off x="1002890" y="5138584"/>
            <a:ext cx="962405" cy="943897"/>
          </a:xfrm>
          <a:prstGeom prst="rect">
            <a:avLst/>
          </a:prstGeom>
        </p:spPr>
      </p:pic>
      <p:sp>
        <p:nvSpPr>
          <p:cNvPr id="14" name="Rectangle 13">
            <a:extLst>
              <a:ext uri="{FF2B5EF4-FFF2-40B4-BE49-F238E27FC236}">
                <a16:creationId xmlns:a16="http://schemas.microsoft.com/office/drawing/2014/main" id="{F5DBB712-B18A-43E7-815A-BF54342EE4C6}"/>
              </a:ext>
            </a:extLst>
          </p:cNvPr>
          <p:cNvSpPr/>
          <p:nvPr/>
        </p:nvSpPr>
        <p:spPr>
          <a:xfrm>
            <a:off x="1953507" y="5351346"/>
            <a:ext cx="6714857" cy="523220"/>
          </a:xfrm>
          <a:prstGeom prst="rect">
            <a:avLst/>
          </a:prstGeom>
        </p:spPr>
        <p:txBody>
          <a:bodyPr wrap="square">
            <a:spAutoFit/>
          </a:bodyPr>
          <a:lstStyle/>
          <a:p>
            <a:r>
              <a:rPr lang="en-US" sz="2800" i="1" kern="0" dirty="0" err="1">
                <a:latin typeface="UTM Avo" panose="02040603050506020204" pitchFamily="18" charset="0"/>
                <a:cs typeface="Arial" charset="0"/>
              </a:rPr>
              <a:t>Diễn</a:t>
            </a:r>
            <a:r>
              <a:rPr lang="en-US" sz="2800" i="1" kern="0" dirty="0">
                <a:latin typeface="UTM Avo" panose="02040603050506020204" pitchFamily="18" charset="0"/>
                <a:cs typeface="Arial" charset="0"/>
              </a:rPr>
              <a:t> </a:t>
            </a:r>
            <a:r>
              <a:rPr lang="en-US" sz="2800" i="1" kern="0" dirty="0" err="1">
                <a:latin typeface="UTM Avo" panose="02040603050506020204" pitchFamily="18" charset="0"/>
                <a:cs typeface="Arial" charset="0"/>
              </a:rPr>
              <a:t>đạt</a:t>
            </a:r>
            <a:r>
              <a:rPr lang="en-US" sz="2800" i="1" kern="0" dirty="0">
                <a:latin typeface="UTM Avo" panose="02040603050506020204" pitchFamily="18" charset="0"/>
                <a:cs typeface="Arial" charset="0"/>
              </a:rPr>
              <a:t> </a:t>
            </a:r>
            <a:r>
              <a:rPr lang="en-US" sz="2800" i="1" kern="0" dirty="0" err="1">
                <a:latin typeface="UTM Avo" panose="02040603050506020204" pitchFamily="18" charset="0"/>
                <a:cs typeface="Arial" charset="0"/>
              </a:rPr>
              <a:t>mạch</a:t>
            </a:r>
            <a:r>
              <a:rPr lang="en-US" sz="2800" i="1" kern="0" dirty="0">
                <a:latin typeface="UTM Avo" panose="02040603050506020204" pitchFamily="18" charset="0"/>
                <a:cs typeface="Arial" charset="0"/>
              </a:rPr>
              <a:t> </a:t>
            </a:r>
            <a:r>
              <a:rPr lang="en-US" sz="2800" i="1" kern="0" dirty="0" err="1">
                <a:latin typeface="UTM Avo" panose="02040603050506020204" pitchFamily="18" charset="0"/>
                <a:cs typeface="Arial" charset="0"/>
              </a:rPr>
              <a:t>lạc</a:t>
            </a:r>
            <a:r>
              <a:rPr lang="en-US" sz="2800" i="1" kern="0" dirty="0">
                <a:latin typeface="UTM Avo" panose="02040603050506020204" pitchFamily="18" charset="0"/>
                <a:cs typeface="Arial" charset="0"/>
              </a:rPr>
              <a:t>, </a:t>
            </a:r>
            <a:r>
              <a:rPr lang="en-US" sz="2800" i="1" kern="0" dirty="0" err="1">
                <a:latin typeface="UTM Avo" panose="02040603050506020204" pitchFamily="18" charset="0"/>
                <a:cs typeface="Arial" charset="0"/>
              </a:rPr>
              <a:t>sinh</a:t>
            </a:r>
            <a:r>
              <a:rPr lang="en-US" sz="2800" i="1" kern="0" dirty="0">
                <a:latin typeface="UTM Avo" panose="02040603050506020204" pitchFamily="18" charset="0"/>
                <a:cs typeface="Arial" charset="0"/>
              </a:rPr>
              <a:t> </a:t>
            </a:r>
            <a:r>
              <a:rPr lang="en-US" sz="2800" i="1" kern="0" dirty="0" err="1">
                <a:latin typeface="UTM Avo" panose="02040603050506020204" pitchFamily="18" charset="0"/>
                <a:cs typeface="Arial" charset="0"/>
              </a:rPr>
              <a:t>động</a:t>
            </a:r>
            <a:r>
              <a:rPr lang="en-US" sz="2800" i="1" kern="0" dirty="0">
                <a:latin typeface="UTM Avo" panose="02040603050506020204" pitchFamily="18" charset="0"/>
                <a:cs typeface="Arial" charset="0"/>
              </a:rPr>
              <a:t>.</a:t>
            </a:r>
            <a:endParaRPr lang="en-US" sz="2800" dirty="0">
              <a:latin typeface="UTM Avo" panose="02040603050506020204" pitchFamily="18" charset="0"/>
            </a:endParaRPr>
          </a:p>
        </p:txBody>
      </p:sp>
      <p:pic>
        <p:nvPicPr>
          <p:cNvPr id="15" name="Picture 14">
            <a:extLst>
              <a:ext uri="{FF2B5EF4-FFF2-40B4-BE49-F238E27FC236}">
                <a16:creationId xmlns:a16="http://schemas.microsoft.com/office/drawing/2014/main" id="{AFC118FE-59D3-49B8-895B-DE5A187F41A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5552" t="7312" r="4547" b="70753"/>
          <a:stretch/>
        </p:blipFill>
        <p:spPr>
          <a:xfrm>
            <a:off x="1002890" y="3062748"/>
            <a:ext cx="962405" cy="943897"/>
          </a:xfrm>
          <a:prstGeom prst="rect">
            <a:avLst/>
          </a:prstGeom>
        </p:spPr>
      </p:pic>
      <p:sp>
        <p:nvSpPr>
          <p:cNvPr id="16" name="Rectangle 15">
            <a:extLst>
              <a:ext uri="{FF2B5EF4-FFF2-40B4-BE49-F238E27FC236}">
                <a16:creationId xmlns:a16="http://schemas.microsoft.com/office/drawing/2014/main" id="{7D06888E-D0F1-4F92-995B-65CEB407CEC7}"/>
              </a:ext>
            </a:extLst>
          </p:cNvPr>
          <p:cNvSpPr/>
          <p:nvPr/>
        </p:nvSpPr>
        <p:spPr>
          <a:xfrm>
            <a:off x="1953507" y="3275510"/>
            <a:ext cx="7419093" cy="523220"/>
          </a:xfrm>
          <a:prstGeom prst="rect">
            <a:avLst/>
          </a:prstGeom>
        </p:spPr>
        <p:txBody>
          <a:bodyPr wrap="square">
            <a:spAutoFit/>
          </a:bodyPr>
          <a:lstStyle/>
          <a:p>
            <a:r>
              <a:rPr lang="en-US" sz="2800" i="1" kern="0" dirty="0" err="1">
                <a:latin typeface="UTM Avo" panose="02040603050506020204" pitchFamily="18" charset="0"/>
                <a:cs typeface="Arial" charset="0"/>
              </a:rPr>
              <a:t>Nội</a:t>
            </a:r>
            <a:r>
              <a:rPr lang="en-US" sz="2800" i="1" kern="0" dirty="0">
                <a:latin typeface="UTM Avo" panose="02040603050506020204" pitchFamily="18" charset="0"/>
                <a:cs typeface="Arial" charset="0"/>
              </a:rPr>
              <a:t> dung logic, </a:t>
            </a:r>
            <a:r>
              <a:rPr lang="en-US" sz="2800" i="1" kern="0" dirty="0" err="1">
                <a:latin typeface="UTM Avo" panose="02040603050506020204" pitchFamily="18" charset="0"/>
                <a:cs typeface="Arial" charset="0"/>
              </a:rPr>
              <a:t>bố</a:t>
            </a:r>
            <a:r>
              <a:rPr lang="en-US" sz="2800" i="1" kern="0" dirty="0">
                <a:latin typeface="UTM Avo" panose="02040603050506020204" pitchFamily="18" charset="0"/>
                <a:cs typeface="Arial" charset="0"/>
              </a:rPr>
              <a:t> </a:t>
            </a:r>
            <a:r>
              <a:rPr lang="en-US" sz="2800" i="1" kern="0" dirty="0" err="1">
                <a:latin typeface="UTM Avo" panose="02040603050506020204" pitchFamily="18" charset="0"/>
                <a:cs typeface="Arial" charset="0"/>
              </a:rPr>
              <a:t>cục</a:t>
            </a:r>
            <a:r>
              <a:rPr lang="en-US" sz="2800" i="1" kern="0" dirty="0">
                <a:latin typeface="UTM Avo" panose="02040603050506020204" pitchFamily="18" charset="0"/>
                <a:cs typeface="Arial" charset="0"/>
              </a:rPr>
              <a:t> </a:t>
            </a:r>
            <a:r>
              <a:rPr lang="en-US" sz="2800" i="1" kern="0" dirty="0" err="1">
                <a:latin typeface="UTM Avo" panose="02040603050506020204" pitchFamily="18" charset="0"/>
                <a:cs typeface="Arial" charset="0"/>
              </a:rPr>
              <a:t>hợp</a:t>
            </a:r>
            <a:r>
              <a:rPr lang="en-US" sz="2800" i="1" kern="0" dirty="0">
                <a:latin typeface="UTM Avo" panose="02040603050506020204" pitchFamily="18" charset="0"/>
                <a:cs typeface="Arial" charset="0"/>
              </a:rPr>
              <a:t> </a:t>
            </a:r>
            <a:r>
              <a:rPr lang="en-US" sz="2800" i="1" kern="0" dirty="0" err="1">
                <a:latin typeface="UTM Avo" panose="02040603050506020204" pitchFamily="18" charset="0"/>
                <a:cs typeface="Arial" charset="0"/>
              </a:rPr>
              <a:t>lý</a:t>
            </a:r>
            <a:r>
              <a:rPr lang="en-US" sz="2800" i="1" kern="0" dirty="0">
                <a:latin typeface="UTM Avo" panose="02040603050506020204" pitchFamily="18" charset="0"/>
                <a:cs typeface="Arial" charset="0"/>
              </a:rPr>
              <a:t>.</a:t>
            </a:r>
            <a:endParaRPr lang="en-US" sz="2800" dirty="0">
              <a:latin typeface="UTM Avo" panose="02040603050506020204" pitchFamily="18" charset="0"/>
            </a:endParaRPr>
          </a:p>
        </p:txBody>
      </p:sp>
    </p:spTree>
    <p:extLst>
      <p:ext uri="{BB962C8B-B14F-4D97-AF65-F5344CB8AC3E}">
        <p14:creationId xmlns:p14="http://schemas.microsoft.com/office/powerpoint/2010/main" val="16234340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1"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ppt_y</p:attrName>
                                        </p:attrNameLst>
                                      </p:cBhvr>
                                      <p:tavLst>
                                        <p:tav tm="0">
                                          <p:val>
                                            <p:strVal val="#ppt_y+#ppt_h*1.125000"/>
                                          </p:val>
                                        </p:tav>
                                        <p:tav tm="100000">
                                          <p:val>
                                            <p:strVal val="#ppt_y"/>
                                          </p:val>
                                        </p:tav>
                                      </p:tavLst>
                                    </p:anim>
                                    <p:animEffect transition="in" filter="wipe(up)">
                                      <p:cBhvr>
                                        <p:cTn id="8" dur="500"/>
                                        <p:tgtEl>
                                          <p:spTgt spid="9"/>
                                        </p:tgtEl>
                                      </p:cBhvr>
                                    </p:animEffect>
                                  </p:childTnLst>
                                </p:cTn>
                              </p:par>
                              <p:par>
                                <p:cTn id="9" presetID="1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p:tgtEl>
                                          <p:spTgt spid="6"/>
                                        </p:tgtEl>
                                        <p:attrNameLst>
                                          <p:attrName>ppt_y</p:attrName>
                                        </p:attrNameLst>
                                      </p:cBhvr>
                                      <p:tavLst>
                                        <p:tav tm="0">
                                          <p:val>
                                            <p:strVal val="#ppt_y+#ppt_h*1.125000"/>
                                          </p:val>
                                        </p:tav>
                                        <p:tav tm="100000">
                                          <p:val>
                                            <p:strVal val="#ppt_y"/>
                                          </p:val>
                                        </p:tav>
                                      </p:tavLst>
                                    </p:anim>
                                    <p:animEffect transition="in" filter="wipe(up)">
                                      <p:cBhvr>
                                        <p:cTn id="12" dur="500"/>
                                        <p:tgtEl>
                                          <p:spTgt spid="6"/>
                                        </p:tgtEl>
                                      </p:cBhvr>
                                    </p:animEffect>
                                  </p:childTnLst>
                                </p:cTn>
                              </p:par>
                            </p:childTnLst>
                          </p:cTn>
                        </p:par>
                        <p:par>
                          <p:cTn id="13" fill="hold">
                            <p:stCondLst>
                              <p:cond delay="500"/>
                            </p:stCondLst>
                            <p:childTnLst>
                              <p:par>
                                <p:cTn id="14" presetID="12" presetClass="entr" presetSubtype="4" fill="hold" grpId="0" nodeType="after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additive="base">
                                        <p:cTn id="16" dur="500"/>
                                        <p:tgtEl>
                                          <p:spTgt spid="16"/>
                                        </p:tgtEl>
                                        <p:attrNameLst>
                                          <p:attrName>ppt_y</p:attrName>
                                        </p:attrNameLst>
                                      </p:cBhvr>
                                      <p:tavLst>
                                        <p:tav tm="0">
                                          <p:val>
                                            <p:strVal val="#ppt_y+#ppt_h*1.125000"/>
                                          </p:val>
                                        </p:tav>
                                        <p:tav tm="100000">
                                          <p:val>
                                            <p:strVal val="#ppt_y"/>
                                          </p:val>
                                        </p:tav>
                                      </p:tavLst>
                                    </p:anim>
                                    <p:animEffect transition="in" filter="wipe(up)">
                                      <p:cBhvr>
                                        <p:cTn id="17" dur="500"/>
                                        <p:tgtEl>
                                          <p:spTgt spid="16"/>
                                        </p:tgtEl>
                                      </p:cBhvr>
                                    </p:animEffect>
                                  </p:childTnLst>
                                </p:cTn>
                              </p:par>
                              <p:par>
                                <p:cTn id="18" presetID="12" presetClass="entr" presetSubtype="4"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additive="base">
                                        <p:cTn id="20" dur="500"/>
                                        <p:tgtEl>
                                          <p:spTgt spid="15"/>
                                        </p:tgtEl>
                                        <p:attrNameLst>
                                          <p:attrName>ppt_y</p:attrName>
                                        </p:attrNameLst>
                                      </p:cBhvr>
                                      <p:tavLst>
                                        <p:tav tm="0">
                                          <p:val>
                                            <p:strVal val="#ppt_y+#ppt_h*1.125000"/>
                                          </p:val>
                                        </p:tav>
                                        <p:tav tm="100000">
                                          <p:val>
                                            <p:strVal val="#ppt_y"/>
                                          </p:val>
                                        </p:tav>
                                      </p:tavLst>
                                    </p:anim>
                                    <p:animEffect transition="in" filter="wipe(up)">
                                      <p:cBhvr>
                                        <p:cTn id="21" dur="500"/>
                                        <p:tgtEl>
                                          <p:spTgt spid="15"/>
                                        </p:tgtEl>
                                      </p:cBhvr>
                                    </p:animEffect>
                                  </p:childTnLst>
                                </p:cTn>
                              </p:par>
                            </p:childTnLst>
                          </p:cTn>
                        </p:par>
                        <p:par>
                          <p:cTn id="22" fill="hold">
                            <p:stCondLst>
                              <p:cond delay="1000"/>
                            </p:stCondLst>
                            <p:childTnLst>
                              <p:par>
                                <p:cTn id="23" presetID="12" presetClass="entr" presetSubtype="4" fill="hold" grpId="0" nodeType="after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p:tgtEl>
                                          <p:spTgt spid="12"/>
                                        </p:tgtEl>
                                        <p:attrNameLst>
                                          <p:attrName>ppt_y</p:attrName>
                                        </p:attrNameLst>
                                      </p:cBhvr>
                                      <p:tavLst>
                                        <p:tav tm="0">
                                          <p:val>
                                            <p:strVal val="#ppt_y+#ppt_h*1.125000"/>
                                          </p:val>
                                        </p:tav>
                                        <p:tav tm="100000">
                                          <p:val>
                                            <p:strVal val="#ppt_y"/>
                                          </p:val>
                                        </p:tav>
                                      </p:tavLst>
                                    </p:anim>
                                    <p:animEffect transition="in" filter="wipe(up)">
                                      <p:cBhvr>
                                        <p:cTn id="26" dur="500"/>
                                        <p:tgtEl>
                                          <p:spTgt spid="12"/>
                                        </p:tgtEl>
                                      </p:cBhvr>
                                    </p:animEffect>
                                  </p:childTnLst>
                                </p:cTn>
                              </p:par>
                              <p:par>
                                <p:cTn id="27" presetID="12" presetClass="entr" presetSubtype="4"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p:tgtEl>
                                          <p:spTgt spid="11"/>
                                        </p:tgtEl>
                                        <p:attrNameLst>
                                          <p:attrName>ppt_y</p:attrName>
                                        </p:attrNameLst>
                                      </p:cBhvr>
                                      <p:tavLst>
                                        <p:tav tm="0">
                                          <p:val>
                                            <p:strVal val="#ppt_y+#ppt_h*1.125000"/>
                                          </p:val>
                                        </p:tav>
                                        <p:tav tm="100000">
                                          <p:val>
                                            <p:strVal val="#ppt_y"/>
                                          </p:val>
                                        </p:tav>
                                      </p:tavLst>
                                    </p:anim>
                                    <p:animEffect transition="in" filter="wipe(up)">
                                      <p:cBhvr>
                                        <p:cTn id="30" dur="500"/>
                                        <p:tgtEl>
                                          <p:spTgt spid="11"/>
                                        </p:tgtEl>
                                      </p:cBhvr>
                                    </p:animEffect>
                                  </p:childTnLst>
                                </p:cTn>
                              </p:par>
                            </p:childTnLst>
                          </p:cTn>
                        </p:par>
                        <p:par>
                          <p:cTn id="31" fill="hold">
                            <p:stCondLst>
                              <p:cond delay="1500"/>
                            </p:stCondLst>
                            <p:childTnLst>
                              <p:par>
                                <p:cTn id="32" presetID="12" presetClass="entr" presetSubtype="4" fill="hold" grpId="0" nodeType="after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additive="base">
                                        <p:cTn id="34" dur="500"/>
                                        <p:tgtEl>
                                          <p:spTgt spid="14"/>
                                        </p:tgtEl>
                                        <p:attrNameLst>
                                          <p:attrName>ppt_y</p:attrName>
                                        </p:attrNameLst>
                                      </p:cBhvr>
                                      <p:tavLst>
                                        <p:tav tm="0">
                                          <p:val>
                                            <p:strVal val="#ppt_y+#ppt_h*1.125000"/>
                                          </p:val>
                                        </p:tav>
                                        <p:tav tm="100000">
                                          <p:val>
                                            <p:strVal val="#ppt_y"/>
                                          </p:val>
                                        </p:tav>
                                      </p:tavLst>
                                    </p:anim>
                                    <p:animEffect transition="in" filter="wipe(up)">
                                      <p:cBhvr>
                                        <p:cTn id="35" dur="500"/>
                                        <p:tgtEl>
                                          <p:spTgt spid="14"/>
                                        </p:tgtEl>
                                      </p:cBhvr>
                                    </p:animEffect>
                                  </p:childTnLst>
                                </p:cTn>
                              </p:par>
                              <p:par>
                                <p:cTn id="36" presetID="12" presetClass="entr" presetSubtype="4" fill="hold" nodeType="withEffect">
                                  <p:stCondLst>
                                    <p:cond delay="0"/>
                                  </p:stCondLst>
                                  <p:childTnLst>
                                    <p:set>
                                      <p:cBhvr>
                                        <p:cTn id="37" dur="1" fill="hold">
                                          <p:stCondLst>
                                            <p:cond delay="0"/>
                                          </p:stCondLst>
                                        </p:cTn>
                                        <p:tgtEl>
                                          <p:spTgt spid="13"/>
                                        </p:tgtEl>
                                        <p:attrNameLst>
                                          <p:attrName>style.visibility</p:attrName>
                                        </p:attrNameLst>
                                      </p:cBhvr>
                                      <p:to>
                                        <p:strVal val="visible"/>
                                      </p:to>
                                    </p:set>
                                    <p:anim calcmode="lin" valueType="num">
                                      <p:cBhvr additive="base">
                                        <p:cTn id="38" dur="500"/>
                                        <p:tgtEl>
                                          <p:spTgt spid="13"/>
                                        </p:tgtEl>
                                        <p:attrNameLst>
                                          <p:attrName>ppt_y</p:attrName>
                                        </p:attrNameLst>
                                      </p:cBhvr>
                                      <p:tavLst>
                                        <p:tav tm="0">
                                          <p:val>
                                            <p:strVal val="#ppt_y+#ppt_h*1.125000"/>
                                          </p:val>
                                        </p:tav>
                                        <p:tav tm="100000">
                                          <p:val>
                                            <p:strVal val="#ppt_y"/>
                                          </p:val>
                                        </p:tav>
                                      </p:tavLst>
                                    </p:anim>
                                    <p:animEffect transition="in" filter="wipe(up)">
                                      <p:cBhvr>
                                        <p:cTn id="3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1"/>
      <p:bldP spid="12" grpId="0"/>
      <p:bldP spid="14" grpId="0"/>
      <p:bldP spid="1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组 7"/>
          <p:cNvPicPr>
            <a:picLocks noChangeAspect="1"/>
          </p:cNvPicPr>
          <p:nvPr/>
        </p:nvPicPr>
        <p:blipFill>
          <a:blip r:embed="rId2"/>
          <a:stretch>
            <a:fillRect/>
          </a:stretch>
        </p:blipFill>
        <p:spPr>
          <a:xfrm rot="16200000" flipH="1">
            <a:off x="2668270" y="-2667000"/>
            <a:ext cx="6856730" cy="12192000"/>
          </a:xfrm>
          <a:prstGeom prst="rect">
            <a:avLst/>
          </a:prstGeom>
        </p:spPr>
      </p:pic>
      <p:grpSp>
        <p:nvGrpSpPr>
          <p:cNvPr id="71" name="组合 53"/>
          <p:cNvGrpSpPr/>
          <p:nvPr/>
        </p:nvGrpSpPr>
        <p:grpSpPr>
          <a:xfrm>
            <a:off x="-198120" y="-70962"/>
            <a:ext cx="12390120" cy="3055620"/>
            <a:chOff x="-167" y="0"/>
            <a:chExt cx="19512" cy="4812"/>
          </a:xfrm>
        </p:grpSpPr>
        <p:pic>
          <p:nvPicPr>
            <p:cNvPr id="72" name="图片 42" descr="组 6"/>
            <p:cNvPicPr>
              <a:picLocks noChangeAspect="1"/>
            </p:cNvPicPr>
            <p:nvPr/>
          </p:nvPicPr>
          <p:blipFill>
            <a:blip r:embed="rId3"/>
            <a:stretch>
              <a:fillRect/>
            </a:stretch>
          </p:blipFill>
          <p:spPr>
            <a:xfrm flipH="1">
              <a:off x="11059" y="0"/>
              <a:ext cx="8286" cy="4812"/>
            </a:xfrm>
            <a:prstGeom prst="rect">
              <a:avLst/>
            </a:prstGeom>
          </p:spPr>
        </p:pic>
        <p:pic>
          <p:nvPicPr>
            <p:cNvPr id="73" name="图片 40" descr="组 6"/>
            <p:cNvPicPr>
              <a:picLocks noChangeAspect="1"/>
            </p:cNvPicPr>
            <p:nvPr/>
          </p:nvPicPr>
          <p:blipFill>
            <a:blip r:embed="rId3"/>
            <a:stretch>
              <a:fillRect/>
            </a:stretch>
          </p:blipFill>
          <p:spPr>
            <a:xfrm>
              <a:off x="-167" y="0"/>
              <a:ext cx="8286" cy="4812"/>
            </a:xfrm>
            <a:prstGeom prst="rect">
              <a:avLst/>
            </a:prstGeom>
          </p:spPr>
        </p:pic>
      </p:grpSp>
      <p:grpSp>
        <p:nvGrpSpPr>
          <p:cNvPr id="49" name="Group 48">
            <a:extLst>
              <a:ext uri="{FF2B5EF4-FFF2-40B4-BE49-F238E27FC236}">
                <a16:creationId xmlns:a16="http://schemas.microsoft.com/office/drawing/2014/main" id="{E54166A1-EB5E-4F21-B551-A40531470C96}"/>
              </a:ext>
            </a:extLst>
          </p:cNvPr>
          <p:cNvGrpSpPr/>
          <p:nvPr/>
        </p:nvGrpSpPr>
        <p:grpSpPr>
          <a:xfrm>
            <a:off x="1245009" y="511933"/>
            <a:ext cx="8631976" cy="5598160"/>
            <a:chOff x="1903944" y="1681689"/>
            <a:chExt cx="8574797" cy="5598160"/>
          </a:xfrm>
        </p:grpSpPr>
        <p:pic>
          <p:nvPicPr>
            <p:cNvPr id="50" name="图片 5">
              <a:extLst>
                <a:ext uri="{FF2B5EF4-FFF2-40B4-BE49-F238E27FC236}">
                  <a16:creationId xmlns:a16="http://schemas.microsoft.com/office/drawing/2014/main" id="{4177299E-9BF1-49FF-8880-73942A6097F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3944" y="1681689"/>
              <a:ext cx="8574797" cy="5598160"/>
            </a:xfrm>
            <a:prstGeom prst="rect">
              <a:avLst/>
            </a:prstGeom>
          </p:spPr>
        </p:pic>
        <p:grpSp>
          <p:nvGrpSpPr>
            <p:cNvPr id="51" name="组合 12">
              <a:extLst>
                <a:ext uri="{FF2B5EF4-FFF2-40B4-BE49-F238E27FC236}">
                  <a16:creationId xmlns:a16="http://schemas.microsoft.com/office/drawing/2014/main" id="{EB700A6E-55FA-400F-842B-5812F4FB1D60}"/>
                </a:ext>
              </a:extLst>
            </p:cNvPr>
            <p:cNvGrpSpPr/>
            <p:nvPr/>
          </p:nvGrpSpPr>
          <p:grpSpPr>
            <a:xfrm>
              <a:off x="4067186" y="3857645"/>
              <a:ext cx="4831613" cy="1634631"/>
              <a:chOff x="2918918" y="821673"/>
              <a:chExt cx="4668159" cy="1634631"/>
            </a:xfrm>
          </p:grpSpPr>
          <p:sp>
            <p:nvSpPr>
              <p:cNvPr id="66" name="矩形 8">
                <a:extLst>
                  <a:ext uri="{FF2B5EF4-FFF2-40B4-BE49-F238E27FC236}">
                    <a16:creationId xmlns:a16="http://schemas.microsoft.com/office/drawing/2014/main" id="{DA22254A-A799-40C9-B770-624458B1EC6E}"/>
                  </a:ext>
                </a:extLst>
              </p:cNvPr>
              <p:cNvSpPr/>
              <p:nvPr/>
            </p:nvSpPr>
            <p:spPr>
              <a:xfrm>
                <a:off x="2918918" y="821673"/>
                <a:ext cx="4668159" cy="1200329"/>
              </a:xfrm>
              <a:prstGeom prst="rect">
                <a:avLst/>
              </a:prstGeom>
              <a:effectLst>
                <a:outerShdw blurRad="50800" dist="38100" dir="2700000" algn="tl" rotWithShape="0">
                  <a:prstClr val="black">
                    <a:alpha val="40000"/>
                  </a:prstClr>
                </a:outerShdw>
              </a:effectLst>
            </p:spPr>
            <p:txBody>
              <a:bodyPr wrap="none">
                <a:spAutoFit/>
              </a:bodyPr>
              <a:lstStyle/>
              <a:p>
                <a:pPr lvl="0" algn="ctr"/>
                <a:r>
                  <a:rPr lang="en-US" altLang="zh-CN" sz="7200" dirty="0" err="1">
                    <a:solidFill>
                      <a:srgbClr val="FFFF00"/>
                    </a:solidFill>
                    <a:effectLst>
                      <a:glow rad="63500">
                        <a:schemeClr val="accent4">
                          <a:satMod val="175000"/>
                          <a:alpha val="40000"/>
                        </a:schemeClr>
                      </a:glow>
                    </a:effectLst>
                    <a:latin typeface="UTM Guanine" panose="02040603050506020204" pitchFamily="18" charset="0"/>
                    <a:ea typeface="字魂27号-布丁体" panose="00000505000000000000" pitchFamily="2" charset="-122"/>
                  </a:rPr>
                  <a:t>Vận</a:t>
                </a:r>
                <a:r>
                  <a:rPr lang="en-US" altLang="zh-CN" sz="7200" dirty="0">
                    <a:solidFill>
                      <a:srgbClr val="FFFF00"/>
                    </a:solidFill>
                    <a:effectLst>
                      <a:glow rad="63500">
                        <a:schemeClr val="accent4">
                          <a:satMod val="175000"/>
                          <a:alpha val="40000"/>
                        </a:schemeClr>
                      </a:glow>
                    </a:effectLst>
                    <a:latin typeface="UTM Guanine" panose="02040603050506020204" pitchFamily="18" charset="0"/>
                    <a:ea typeface="字魂27号-布丁体" panose="00000505000000000000" pitchFamily="2" charset="-122"/>
                  </a:rPr>
                  <a:t> </a:t>
                </a:r>
                <a:r>
                  <a:rPr lang="en-US" altLang="zh-CN" sz="7200" dirty="0" err="1">
                    <a:solidFill>
                      <a:srgbClr val="FFFF00"/>
                    </a:solidFill>
                    <a:effectLst>
                      <a:glow rad="63500">
                        <a:schemeClr val="accent4">
                          <a:satMod val="175000"/>
                          <a:alpha val="40000"/>
                        </a:schemeClr>
                      </a:glow>
                    </a:effectLst>
                    <a:latin typeface="UTM Guanine" panose="02040603050506020204" pitchFamily="18" charset="0"/>
                    <a:ea typeface="字魂27号-布丁体" panose="00000505000000000000" pitchFamily="2" charset="-122"/>
                  </a:rPr>
                  <a:t>dụng</a:t>
                </a:r>
                <a:endParaRPr lang="zh-CN" altLang="en-US" sz="7200" dirty="0">
                  <a:solidFill>
                    <a:srgbClr val="FFFF00"/>
                  </a:solidFill>
                  <a:effectLst>
                    <a:glow rad="63500">
                      <a:schemeClr val="accent4">
                        <a:satMod val="175000"/>
                        <a:alpha val="40000"/>
                      </a:schemeClr>
                    </a:glow>
                  </a:effectLst>
                  <a:latin typeface="UTM Guanine" panose="02040603050506020204" pitchFamily="18" charset="0"/>
                  <a:ea typeface="字魂27号-布丁体" panose="00000505000000000000" pitchFamily="2" charset="-122"/>
                </a:endParaRPr>
              </a:p>
            </p:txBody>
          </p:sp>
          <p:grpSp>
            <p:nvGrpSpPr>
              <p:cNvPr id="55" name="组合 9">
                <a:extLst>
                  <a:ext uri="{FF2B5EF4-FFF2-40B4-BE49-F238E27FC236}">
                    <a16:creationId xmlns:a16="http://schemas.microsoft.com/office/drawing/2014/main" id="{BF606C32-ED8B-4E8D-9B93-91EA24B2D993}"/>
                  </a:ext>
                </a:extLst>
              </p:cNvPr>
              <p:cNvGrpSpPr/>
              <p:nvPr/>
            </p:nvGrpSpPr>
            <p:grpSpPr>
              <a:xfrm>
                <a:off x="3583560" y="873043"/>
                <a:ext cx="178482" cy="1583261"/>
                <a:chOff x="3771007" y="1083236"/>
                <a:chExt cx="178482" cy="1583261"/>
              </a:xfrm>
            </p:grpSpPr>
            <p:sp>
              <p:nvSpPr>
                <p:cNvPr id="63" name="矩形 10">
                  <a:extLst>
                    <a:ext uri="{FF2B5EF4-FFF2-40B4-BE49-F238E27FC236}">
                      <a16:creationId xmlns:a16="http://schemas.microsoft.com/office/drawing/2014/main" id="{0A585FB5-5645-4238-9891-79A3353E3EC8}"/>
                    </a:ext>
                  </a:extLst>
                </p:cNvPr>
                <p:cNvSpPr/>
                <p:nvPr/>
              </p:nvSpPr>
              <p:spPr>
                <a:xfrm>
                  <a:off x="3771007" y="1083236"/>
                  <a:ext cx="178482" cy="1569660"/>
                </a:xfrm>
                <a:prstGeom prst="rect">
                  <a:avLst/>
                </a:prstGeom>
              </p:spPr>
              <p:txBody>
                <a:bodyPr wrap="none">
                  <a:spAutoFit/>
                </a:bodyPr>
                <a:lstStyle/>
                <a:p>
                  <a:pPr lvl="0"/>
                  <a:endParaRPr lang="zh-CN" altLang="en-US" sz="9600" dirty="0">
                    <a:ln w="152400">
                      <a:solidFill>
                        <a:schemeClr val="bg1"/>
                      </a:solidFill>
                    </a:ln>
                    <a:solidFill>
                      <a:schemeClr val="bg1"/>
                    </a:solidFill>
                    <a:effectLst>
                      <a:innerShdw blurRad="63500" dist="50800" dir="13500000">
                        <a:prstClr val="black">
                          <a:alpha val="50000"/>
                        </a:prstClr>
                      </a:innerShdw>
                    </a:effectLst>
                    <a:latin typeface="UTM Guanine" panose="02040603050506020204" pitchFamily="18" charset="0"/>
                    <a:ea typeface="字魂27号-布丁体" panose="00000505000000000000" pitchFamily="2" charset="-122"/>
                  </a:endParaRPr>
                </a:p>
              </p:txBody>
            </p:sp>
            <p:sp>
              <p:nvSpPr>
                <p:cNvPr id="64" name="矩形 11">
                  <a:extLst>
                    <a:ext uri="{FF2B5EF4-FFF2-40B4-BE49-F238E27FC236}">
                      <a16:creationId xmlns:a16="http://schemas.microsoft.com/office/drawing/2014/main" id="{689EA033-6E8E-4551-B77D-0CA76AE9F7CF}"/>
                    </a:ext>
                  </a:extLst>
                </p:cNvPr>
                <p:cNvSpPr/>
                <p:nvPr/>
              </p:nvSpPr>
              <p:spPr>
                <a:xfrm>
                  <a:off x="3771007" y="1096837"/>
                  <a:ext cx="178482" cy="1569660"/>
                </a:xfrm>
                <a:prstGeom prst="rect">
                  <a:avLst/>
                </a:prstGeom>
              </p:spPr>
              <p:txBody>
                <a:bodyPr wrap="none">
                  <a:spAutoFit/>
                </a:bodyPr>
                <a:lstStyle/>
                <a:p>
                  <a:pPr lvl="0"/>
                  <a:endParaRPr lang="zh-CN" altLang="en-US" sz="9600" dirty="0">
                    <a:gradFill flip="none" rotWithShape="1">
                      <a:gsLst>
                        <a:gs pos="67000">
                          <a:srgbClr val="5997D0"/>
                        </a:gs>
                        <a:gs pos="0">
                          <a:srgbClr val="FF99CC"/>
                        </a:gs>
                        <a:gs pos="100000">
                          <a:srgbClr val="8DC9ED"/>
                        </a:gs>
                      </a:gsLst>
                      <a:lin ang="5400000" scaled="1"/>
                      <a:tileRect/>
                    </a:gradFill>
                    <a:effectLst/>
                    <a:latin typeface="UTM Guanine" panose="02040603050506020204" pitchFamily="18" charset="0"/>
                    <a:ea typeface="字魂27号-布丁体" panose="00000505000000000000" pitchFamily="2" charset="-122"/>
                  </a:endParaRPr>
                </a:p>
              </p:txBody>
            </p:sp>
          </p:grpSp>
        </p:grpSp>
      </p:grpSp>
      <p:pic>
        <p:nvPicPr>
          <p:cNvPr id="75" name="图片 22" descr="组 9"/>
          <p:cNvPicPr>
            <a:picLocks noChangeAspect="1"/>
          </p:cNvPicPr>
          <p:nvPr/>
        </p:nvPicPr>
        <p:blipFill>
          <a:blip r:embed="rId5"/>
          <a:srcRect t="49373"/>
          <a:stretch>
            <a:fillRect/>
          </a:stretch>
        </p:blipFill>
        <p:spPr>
          <a:xfrm rot="5400000" flipH="1">
            <a:off x="767554" y="1371472"/>
            <a:ext cx="4718337" cy="6253444"/>
          </a:xfrm>
          <a:prstGeom prst="rect">
            <a:avLst/>
          </a:prstGeom>
        </p:spPr>
      </p:pic>
      <p:pic>
        <p:nvPicPr>
          <p:cNvPr id="77" name="图片 21" descr="组 9"/>
          <p:cNvPicPr>
            <a:picLocks noChangeAspect="1"/>
          </p:cNvPicPr>
          <p:nvPr/>
        </p:nvPicPr>
        <p:blipFill>
          <a:blip r:embed="rId5"/>
          <a:srcRect t="49373"/>
          <a:stretch>
            <a:fillRect/>
          </a:stretch>
        </p:blipFill>
        <p:spPr>
          <a:xfrm rot="16200000">
            <a:off x="6033728" y="682581"/>
            <a:ext cx="5310787" cy="7038777"/>
          </a:xfrm>
          <a:prstGeom prst="rect">
            <a:avLst/>
          </a:prstGeom>
        </p:spPr>
      </p:pic>
      <p:sp>
        <p:nvSpPr>
          <p:cNvPr id="15" name="Rectangle 14">
            <a:extLst>
              <a:ext uri="{FF2B5EF4-FFF2-40B4-BE49-F238E27FC236}">
                <a16:creationId xmlns:a16="http://schemas.microsoft.com/office/drawing/2014/main" id="{F874DBE3-BB90-4394-BCE8-95073BB55439}"/>
              </a:ext>
            </a:extLst>
          </p:cNvPr>
          <p:cNvSpPr/>
          <p:nvPr/>
        </p:nvSpPr>
        <p:spPr>
          <a:xfrm>
            <a:off x="-41275" y="0"/>
            <a:ext cx="1025345" cy="461665"/>
          </a:xfrm>
          <a:prstGeom prst="rect">
            <a:avLst/>
          </a:prstGeom>
          <a:noFill/>
        </p:spPr>
        <p:txBody>
          <a:bodyPr wrap="none" lIns="91440" tIns="45720" rIns="91440" bIns="45720">
            <a:spAutoFit/>
          </a:bodyPr>
          <a:lstStyle/>
          <a:p>
            <a:pPr algn="ctr"/>
            <a:r>
              <a:rPr lang="en-US" sz="2400" b="0" cap="none" spc="0" dirty="0">
                <a:ln w="0"/>
                <a:solidFill>
                  <a:srgbClr val="7DD9A4"/>
                </a:solidFill>
                <a:effectLst>
                  <a:reflection blurRad="6350" stA="53000" endA="300" endPos="35500" dir="5400000" sy="-90000" algn="bl" rotWithShape="0"/>
                </a:effectLst>
                <a:latin typeface="UVN Banh Mi" pitchFamily="2" charset="0"/>
              </a:rPr>
              <a:t>KTUTS</a:t>
            </a:r>
          </a:p>
        </p:txBody>
      </p:sp>
    </p:spTree>
    <p:extLst>
      <p:ext uri="{BB962C8B-B14F-4D97-AF65-F5344CB8AC3E}">
        <p14:creationId xmlns:p14="http://schemas.microsoft.com/office/powerpoint/2010/main" val="421596108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p:cTn id="7" dur="1000" fill="hold"/>
                                        <p:tgtEl>
                                          <p:spTgt spid="49"/>
                                        </p:tgtEl>
                                        <p:attrNameLst>
                                          <p:attrName>ppt_w</p:attrName>
                                        </p:attrNameLst>
                                      </p:cBhvr>
                                      <p:tavLst>
                                        <p:tav tm="0">
                                          <p:val>
                                            <p:fltVal val="0"/>
                                          </p:val>
                                        </p:tav>
                                        <p:tav tm="100000">
                                          <p:val>
                                            <p:strVal val="#ppt_w"/>
                                          </p:val>
                                        </p:tav>
                                      </p:tavLst>
                                    </p:anim>
                                    <p:anim calcmode="lin" valueType="num">
                                      <p:cBhvr>
                                        <p:cTn id="8" dur="1000" fill="hold"/>
                                        <p:tgtEl>
                                          <p:spTgt spid="49"/>
                                        </p:tgtEl>
                                        <p:attrNameLst>
                                          <p:attrName>ppt_h</p:attrName>
                                        </p:attrNameLst>
                                      </p:cBhvr>
                                      <p:tavLst>
                                        <p:tav tm="0">
                                          <p:val>
                                            <p:fltVal val="0"/>
                                          </p:val>
                                        </p:tav>
                                        <p:tav tm="100000">
                                          <p:val>
                                            <p:strVal val="#ppt_h"/>
                                          </p:val>
                                        </p:tav>
                                      </p:tavLst>
                                    </p:anim>
                                  </p:childTnLst>
                                </p:cTn>
                              </p:par>
                            </p:childTnLst>
                          </p:cTn>
                        </p:par>
                        <p:par>
                          <p:cTn id="9" fill="hold">
                            <p:stCondLst>
                              <p:cond delay="1000"/>
                            </p:stCondLst>
                            <p:childTnLst>
                              <p:par>
                                <p:cTn id="10" presetID="32" presetClass="emph" presetSubtype="0" repeatCount="indefinite" fill="hold" nodeType="afterEffect">
                                  <p:stCondLst>
                                    <p:cond delay="0"/>
                                  </p:stCondLst>
                                  <p:childTnLst>
                                    <p:animRot by="120000">
                                      <p:cBhvr>
                                        <p:cTn id="11" dur="100" fill="hold">
                                          <p:stCondLst>
                                            <p:cond delay="0"/>
                                          </p:stCondLst>
                                        </p:cTn>
                                        <p:tgtEl>
                                          <p:spTgt spid="49"/>
                                        </p:tgtEl>
                                        <p:attrNameLst>
                                          <p:attrName>r</p:attrName>
                                        </p:attrNameLst>
                                      </p:cBhvr>
                                    </p:animRot>
                                    <p:animRot by="-240000">
                                      <p:cBhvr>
                                        <p:cTn id="12" dur="200" fill="hold">
                                          <p:stCondLst>
                                            <p:cond delay="200"/>
                                          </p:stCondLst>
                                        </p:cTn>
                                        <p:tgtEl>
                                          <p:spTgt spid="49"/>
                                        </p:tgtEl>
                                        <p:attrNameLst>
                                          <p:attrName>r</p:attrName>
                                        </p:attrNameLst>
                                      </p:cBhvr>
                                    </p:animRot>
                                    <p:animRot by="240000">
                                      <p:cBhvr>
                                        <p:cTn id="13" dur="200" fill="hold">
                                          <p:stCondLst>
                                            <p:cond delay="400"/>
                                          </p:stCondLst>
                                        </p:cTn>
                                        <p:tgtEl>
                                          <p:spTgt spid="49"/>
                                        </p:tgtEl>
                                        <p:attrNameLst>
                                          <p:attrName>r</p:attrName>
                                        </p:attrNameLst>
                                      </p:cBhvr>
                                    </p:animRot>
                                    <p:animRot by="-240000">
                                      <p:cBhvr>
                                        <p:cTn id="14" dur="200" fill="hold">
                                          <p:stCondLst>
                                            <p:cond delay="600"/>
                                          </p:stCondLst>
                                        </p:cTn>
                                        <p:tgtEl>
                                          <p:spTgt spid="49"/>
                                        </p:tgtEl>
                                        <p:attrNameLst>
                                          <p:attrName>r</p:attrName>
                                        </p:attrNameLst>
                                      </p:cBhvr>
                                    </p:animRot>
                                    <p:animRot by="120000">
                                      <p:cBhvr>
                                        <p:cTn id="15" dur="200" fill="hold">
                                          <p:stCondLst>
                                            <p:cond delay="800"/>
                                          </p:stCondLst>
                                        </p:cTn>
                                        <p:tgtEl>
                                          <p:spTgt spid="49"/>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47" presetClass="entr" presetSubtype="0" fill="hold" nodeType="clickEffect">
                                  <p:stCondLst>
                                    <p:cond delay="0"/>
                                  </p:stCondLst>
                                  <p:childTnLst>
                                    <p:set>
                                      <p:cBhvr>
                                        <p:cTn id="19" dur="1" fill="hold">
                                          <p:stCondLst>
                                            <p:cond delay="0"/>
                                          </p:stCondLst>
                                        </p:cTn>
                                        <p:tgtEl>
                                          <p:spTgt spid="71"/>
                                        </p:tgtEl>
                                        <p:attrNameLst>
                                          <p:attrName>style.visibility</p:attrName>
                                        </p:attrNameLst>
                                      </p:cBhvr>
                                      <p:to>
                                        <p:strVal val="visible"/>
                                      </p:to>
                                    </p:set>
                                    <p:animEffect transition="in" filter="fade">
                                      <p:cBhvr>
                                        <p:cTn id="20" dur="1000"/>
                                        <p:tgtEl>
                                          <p:spTgt spid="71"/>
                                        </p:tgtEl>
                                      </p:cBhvr>
                                    </p:animEffect>
                                    <p:anim calcmode="lin" valueType="num">
                                      <p:cBhvr>
                                        <p:cTn id="21" dur="1000" fill="hold"/>
                                        <p:tgtEl>
                                          <p:spTgt spid="71"/>
                                        </p:tgtEl>
                                        <p:attrNameLst>
                                          <p:attrName>ppt_x</p:attrName>
                                        </p:attrNameLst>
                                      </p:cBhvr>
                                      <p:tavLst>
                                        <p:tav tm="0">
                                          <p:val>
                                            <p:strVal val="#ppt_x"/>
                                          </p:val>
                                        </p:tav>
                                        <p:tav tm="100000">
                                          <p:val>
                                            <p:strVal val="#ppt_x"/>
                                          </p:val>
                                        </p:tav>
                                      </p:tavLst>
                                    </p:anim>
                                    <p:anim calcmode="lin" valueType="num">
                                      <p:cBhvr>
                                        <p:cTn id="22" dur="1000" fill="hold"/>
                                        <p:tgtEl>
                                          <p:spTgt spid="7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40138" y="742960"/>
            <a:ext cx="7918262" cy="1323439"/>
          </a:xfrm>
          <a:prstGeom prst="rect">
            <a:avLst/>
          </a:prstGeom>
        </p:spPr>
        <p:txBody>
          <a:bodyPr wrap="square">
            <a:spAutoFit/>
          </a:bodyPr>
          <a:lstStyle/>
          <a:p>
            <a:pPr lvl="0" algn="ctr">
              <a:defRPr/>
            </a:pPr>
            <a:r>
              <a:rPr lang="en-US" sz="8000" b="1" kern="0" dirty="0">
                <a:solidFill>
                  <a:srgbClr val="F52F5E"/>
                </a:solidFill>
                <a:effectLst>
                  <a:outerShdw blurRad="50800" dist="38100" dir="2700000" algn="tl" rotWithShape="0">
                    <a:prstClr val="black">
                      <a:alpha val="40000"/>
                    </a:prstClr>
                  </a:outerShdw>
                </a:effectLst>
                <a:latin typeface="UTM Bitsumishi Pro" panose="02040603050506020204" pitchFamily="18" charset="0"/>
                <a:cs typeface="Arial" charset="0"/>
              </a:rPr>
              <a:t>GHI NHỚ</a:t>
            </a:r>
            <a:endParaRPr lang="en-US" sz="8000" b="1" kern="0" dirty="0">
              <a:solidFill>
                <a:srgbClr val="F52F5E"/>
              </a:solidFill>
              <a:effectLst>
                <a:outerShdw blurRad="50800" dist="38100" dir="2700000" algn="tl" rotWithShape="0">
                  <a:prstClr val="black">
                    <a:alpha val="40000"/>
                  </a:prstClr>
                </a:outerShdw>
              </a:effectLst>
              <a:latin typeface="UTM Bitsumishi Pro" panose="02040603050506020204" pitchFamily="18" charset="0"/>
              <a:cs typeface="Times New Roman" pitchFamily="18" charset="0"/>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b="10641"/>
          <a:stretch/>
        </p:blipFill>
        <p:spPr>
          <a:xfrm>
            <a:off x="334546" y="4000500"/>
            <a:ext cx="2622183" cy="2343150"/>
          </a:xfrm>
          <a:prstGeom prst="rect">
            <a:avLst/>
          </a:prstGeom>
        </p:spPr>
      </p:pic>
      <p:sp>
        <p:nvSpPr>
          <p:cNvPr id="4" name="Text Box 4">
            <a:extLst>
              <a:ext uri="{FF2B5EF4-FFF2-40B4-BE49-F238E27FC236}">
                <a16:creationId xmlns:a16="http://schemas.microsoft.com/office/drawing/2014/main" id="{6D6577FA-5635-442A-8AE3-52A7772C376C}"/>
              </a:ext>
            </a:extLst>
          </p:cNvPr>
          <p:cNvSpPr txBox="1">
            <a:spLocks noChangeArrowheads="1"/>
          </p:cNvSpPr>
          <p:nvPr/>
        </p:nvSpPr>
        <p:spPr bwMode="auto">
          <a:xfrm>
            <a:off x="2782421" y="1954552"/>
            <a:ext cx="8571379" cy="4161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lnSpc>
                <a:spcPct val="120000"/>
              </a:lnSpc>
              <a:spcBef>
                <a:spcPct val="0"/>
              </a:spcBef>
              <a:buNone/>
            </a:pPr>
            <a:r>
              <a:rPr lang="en-US" altLang="en-US" dirty="0" err="1">
                <a:latin typeface="UTM Avo" panose="02040603050506020204" pitchFamily="18" charset="0"/>
              </a:rPr>
              <a:t>Trong</a:t>
            </a:r>
            <a:r>
              <a:rPr lang="en-US" altLang="en-US" dirty="0">
                <a:latin typeface="UTM Avo" panose="02040603050506020204" pitchFamily="18" charset="0"/>
              </a:rPr>
              <a:t> </a:t>
            </a:r>
            <a:r>
              <a:rPr lang="en-US" altLang="en-US" dirty="0" err="1">
                <a:latin typeface="UTM Avo" panose="02040603050506020204" pitchFamily="18" charset="0"/>
              </a:rPr>
              <a:t>bài</a:t>
            </a:r>
            <a:r>
              <a:rPr lang="en-US" altLang="en-US" dirty="0">
                <a:latin typeface="UTM Avo" panose="02040603050506020204" pitchFamily="18" charset="0"/>
              </a:rPr>
              <a:t> </a:t>
            </a:r>
            <a:r>
              <a:rPr lang="en-US" altLang="en-US" dirty="0" err="1">
                <a:latin typeface="UTM Avo" panose="02040603050506020204" pitchFamily="18" charset="0"/>
              </a:rPr>
              <a:t>văn</a:t>
            </a:r>
            <a:r>
              <a:rPr lang="en-US" altLang="en-US" dirty="0">
                <a:latin typeface="UTM Avo" panose="02040603050506020204" pitchFamily="18" charset="0"/>
              </a:rPr>
              <a:t> </a:t>
            </a:r>
            <a:r>
              <a:rPr lang="en-US" altLang="en-US" dirty="0" err="1">
                <a:latin typeface="UTM Avo" panose="02040603050506020204" pitchFamily="18" charset="0"/>
              </a:rPr>
              <a:t>miêu</a:t>
            </a:r>
            <a:r>
              <a:rPr lang="en-US" altLang="en-US" dirty="0">
                <a:latin typeface="UTM Avo" panose="02040603050506020204" pitchFamily="18" charset="0"/>
              </a:rPr>
              <a:t> </a:t>
            </a:r>
            <a:r>
              <a:rPr lang="en-US" altLang="en-US" dirty="0" err="1">
                <a:latin typeface="UTM Avo" panose="02040603050506020204" pitchFamily="18" charset="0"/>
              </a:rPr>
              <a:t>tả</a:t>
            </a:r>
            <a:r>
              <a:rPr lang="en-US" altLang="en-US" dirty="0">
                <a:latin typeface="UTM Avo" panose="02040603050506020204" pitchFamily="18" charset="0"/>
              </a:rPr>
              <a:t> </a:t>
            </a:r>
            <a:r>
              <a:rPr lang="en-US" altLang="en-US" dirty="0" err="1">
                <a:latin typeface="UTM Avo" panose="02040603050506020204" pitchFamily="18" charset="0"/>
              </a:rPr>
              <a:t>cây</a:t>
            </a:r>
            <a:r>
              <a:rPr lang="en-US" altLang="en-US" dirty="0">
                <a:latin typeface="UTM Avo" panose="02040603050506020204" pitchFamily="18" charset="0"/>
              </a:rPr>
              <a:t> </a:t>
            </a:r>
            <a:r>
              <a:rPr lang="en-US" altLang="en-US" dirty="0" err="1">
                <a:latin typeface="UTM Avo" panose="02040603050506020204" pitchFamily="18" charset="0"/>
              </a:rPr>
              <a:t>cối</a:t>
            </a:r>
            <a:r>
              <a:rPr lang="en-US" altLang="en-US" dirty="0">
                <a:latin typeface="UTM Avo" panose="02040603050506020204" pitchFamily="18" charset="0"/>
              </a:rPr>
              <a:t>:</a:t>
            </a:r>
          </a:p>
          <a:p>
            <a:pPr algn="just">
              <a:lnSpc>
                <a:spcPct val="120000"/>
              </a:lnSpc>
              <a:spcBef>
                <a:spcPct val="0"/>
              </a:spcBef>
              <a:buNone/>
            </a:pPr>
            <a:r>
              <a:rPr lang="en-US" altLang="en-US" dirty="0">
                <a:latin typeface="UTM Avo" panose="02040603050506020204" pitchFamily="18" charset="0"/>
              </a:rPr>
              <a:t>	1. </a:t>
            </a:r>
            <a:r>
              <a:rPr lang="en-US" altLang="en-US" dirty="0" err="1">
                <a:latin typeface="UTM Avo" panose="02040603050506020204" pitchFamily="18" charset="0"/>
              </a:rPr>
              <a:t>Mỗi</a:t>
            </a:r>
            <a:r>
              <a:rPr lang="en-US" altLang="en-US" dirty="0">
                <a:latin typeface="UTM Avo" panose="02040603050506020204" pitchFamily="18" charset="0"/>
              </a:rPr>
              <a:t> </a:t>
            </a:r>
            <a:r>
              <a:rPr lang="en-US" altLang="en-US" dirty="0" err="1">
                <a:latin typeface="UTM Avo" panose="02040603050506020204" pitchFamily="18" charset="0"/>
              </a:rPr>
              <a:t>đoạn</a:t>
            </a:r>
            <a:r>
              <a:rPr lang="en-US" altLang="en-US" dirty="0">
                <a:latin typeface="UTM Avo" panose="02040603050506020204" pitchFamily="18" charset="0"/>
              </a:rPr>
              <a:t> </a:t>
            </a:r>
            <a:r>
              <a:rPr lang="en-US" altLang="en-US" dirty="0" err="1">
                <a:latin typeface="UTM Avo" panose="02040603050506020204" pitchFamily="18" charset="0"/>
              </a:rPr>
              <a:t>văn</a:t>
            </a:r>
            <a:r>
              <a:rPr lang="en-US" altLang="en-US" dirty="0">
                <a:latin typeface="UTM Avo" panose="02040603050506020204" pitchFamily="18" charset="0"/>
              </a:rPr>
              <a:t> </a:t>
            </a:r>
            <a:r>
              <a:rPr lang="en-US" altLang="en-US" dirty="0" err="1">
                <a:latin typeface="UTM Avo" panose="02040603050506020204" pitchFamily="18" charset="0"/>
              </a:rPr>
              <a:t>có</a:t>
            </a:r>
            <a:r>
              <a:rPr lang="en-US" altLang="en-US" dirty="0">
                <a:latin typeface="UTM Avo" panose="02040603050506020204" pitchFamily="18" charset="0"/>
              </a:rPr>
              <a:t> </a:t>
            </a:r>
            <a:r>
              <a:rPr lang="en-US" altLang="en-US" dirty="0" err="1">
                <a:latin typeface="UTM Avo" panose="02040603050506020204" pitchFamily="18" charset="0"/>
              </a:rPr>
              <a:t>nội</a:t>
            </a:r>
            <a:r>
              <a:rPr lang="en-US" altLang="en-US" dirty="0">
                <a:latin typeface="UTM Avo" panose="02040603050506020204" pitchFamily="18" charset="0"/>
              </a:rPr>
              <a:t> dung </a:t>
            </a:r>
            <a:r>
              <a:rPr lang="en-US" altLang="en-US" dirty="0" err="1">
                <a:latin typeface="UTM Avo" panose="02040603050506020204" pitchFamily="18" charset="0"/>
              </a:rPr>
              <a:t>nhất</a:t>
            </a:r>
            <a:r>
              <a:rPr lang="en-US" altLang="en-US" dirty="0">
                <a:latin typeface="UTM Avo" panose="02040603050506020204" pitchFamily="18" charset="0"/>
              </a:rPr>
              <a:t> </a:t>
            </a:r>
            <a:r>
              <a:rPr lang="en-US" altLang="en-US" dirty="0" err="1">
                <a:latin typeface="UTM Avo" panose="02040603050506020204" pitchFamily="18" charset="0"/>
              </a:rPr>
              <a:t>định</a:t>
            </a:r>
            <a:r>
              <a:rPr lang="en-US" altLang="en-US" dirty="0">
                <a:latin typeface="UTM Avo" panose="02040603050506020204" pitchFamily="18" charset="0"/>
              </a:rPr>
              <a:t>, </a:t>
            </a:r>
            <a:r>
              <a:rPr lang="en-US" altLang="en-US" dirty="0" err="1">
                <a:latin typeface="UTM Avo" panose="02040603050506020204" pitchFamily="18" charset="0"/>
              </a:rPr>
              <a:t>chẳng</a:t>
            </a:r>
            <a:r>
              <a:rPr lang="en-US" altLang="en-US" dirty="0">
                <a:latin typeface="UTM Avo" panose="02040603050506020204" pitchFamily="18" charset="0"/>
              </a:rPr>
              <a:t> </a:t>
            </a:r>
            <a:r>
              <a:rPr lang="en-US" altLang="en-US" dirty="0" err="1">
                <a:latin typeface="UTM Avo" panose="02040603050506020204" pitchFamily="18" charset="0"/>
              </a:rPr>
              <a:t>hạn</a:t>
            </a:r>
            <a:r>
              <a:rPr lang="en-US" altLang="en-US" dirty="0">
                <a:latin typeface="UTM Avo" panose="02040603050506020204" pitchFamily="18" charset="0"/>
              </a:rPr>
              <a:t>: </a:t>
            </a:r>
            <a:r>
              <a:rPr lang="en-US" altLang="en-US" dirty="0" err="1">
                <a:latin typeface="UTM Avo" panose="02040603050506020204" pitchFamily="18" charset="0"/>
              </a:rPr>
              <a:t>tả</a:t>
            </a:r>
            <a:r>
              <a:rPr lang="en-US" altLang="en-US" dirty="0">
                <a:latin typeface="UTM Avo" panose="02040603050506020204" pitchFamily="18" charset="0"/>
              </a:rPr>
              <a:t> bao </a:t>
            </a:r>
            <a:r>
              <a:rPr lang="en-US" altLang="en-US" dirty="0" err="1">
                <a:latin typeface="UTM Avo" panose="02040603050506020204" pitchFamily="18" charset="0"/>
              </a:rPr>
              <a:t>quát</a:t>
            </a:r>
            <a:r>
              <a:rPr lang="en-US" altLang="en-US" dirty="0">
                <a:latin typeface="UTM Avo" panose="02040603050506020204" pitchFamily="18" charset="0"/>
              </a:rPr>
              <a:t>, </a:t>
            </a:r>
            <a:r>
              <a:rPr lang="en-US" altLang="en-US" dirty="0" err="1">
                <a:latin typeface="UTM Avo" panose="02040603050506020204" pitchFamily="18" charset="0"/>
              </a:rPr>
              <a:t>tả</a:t>
            </a:r>
            <a:r>
              <a:rPr lang="en-US" altLang="en-US" dirty="0">
                <a:latin typeface="UTM Avo" panose="02040603050506020204" pitchFamily="18" charset="0"/>
              </a:rPr>
              <a:t> </a:t>
            </a:r>
            <a:r>
              <a:rPr lang="en-US" altLang="en-US" dirty="0" err="1">
                <a:latin typeface="UTM Avo" panose="02040603050506020204" pitchFamily="18" charset="0"/>
              </a:rPr>
              <a:t>từng</a:t>
            </a:r>
            <a:r>
              <a:rPr lang="en-US" altLang="en-US" dirty="0">
                <a:latin typeface="UTM Avo" panose="02040603050506020204" pitchFamily="18" charset="0"/>
              </a:rPr>
              <a:t> </a:t>
            </a:r>
            <a:r>
              <a:rPr lang="en-US" altLang="en-US" dirty="0" err="1">
                <a:latin typeface="UTM Avo" panose="02040603050506020204" pitchFamily="18" charset="0"/>
              </a:rPr>
              <a:t>bộ</a:t>
            </a:r>
            <a:r>
              <a:rPr lang="en-US" altLang="en-US" dirty="0">
                <a:latin typeface="UTM Avo" panose="02040603050506020204" pitchFamily="18" charset="0"/>
              </a:rPr>
              <a:t> </a:t>
            </a:r>
            <a:r>
              <a:rPr lang="en-US" altLang="en-US" dirty="0" err="1">
                <a:latin typeface="UTM Avo" panose="02040603050506020204" pitchFamily="18" charset="0"/>
              </a:rPr>
              <a:t>phận</a:t>
            </a:r>
            <a:r>
              <a:rPr lang="en-US" altLang="en-US" dirty="0">
                <a:latin typeface="UTM Avo" panose="02040603050506020204" pitchFamily="18" charset="0"/>
              </a:rPr>
              <a:t> </a:t>
            </a:r>
            <a:r>
              <a:rPr lang="en-US" altLang="en-US" dirty="0" err="1">
                <a:latin typeface="UTM Avo" panose="02040603050506020204" pitchFamily="18" charset="0"/>
              </a:rPr>
              <a:t>của</a:t>
            </a:r>
            <a:r>
              <a:rPr lang="en-US" altLang="en-US" dirty="0">
                <a:latin typeface="UTM Avo" panose="02040603050506020204" pitchFamily="18" charset="0"/>
              </a:rPr>
              <a:t> </a:t>
            </a:r>
            <a:r>
              <a:rPr lang="en-US" altLang="en-US" dirty="0" err="1">
                <a:latin typeface="UTM Avo" panose="02040603050506020204" pitchFamily="18" charset="0"/>
              </a:rPr>
              <a:t>cây</a:t>
            </a:r>
            <a:r>
              <a:rPr lang="en-US" altLang="en-US" dirty="0">
                <a:latin typeface="UTM Avo" panose="02040603050506020204" pitchFamily="18" charset="0"/>
              </a:rPr>
              <a:t> </a:t>
            </a:r>
            <a:r>
              <a:rPr lang="en-US" altLang="en-US" dirty="0" err="1">
                <a:latin typeface="UTM Avo" panose="02040603050506020204" pitchFamily="18" charset="0"/>
              </a:rPr>
              <a:t>hoặc</a:t>
            </a:r>
            <a:r>
              <a:rPr lang="en-US" altLang="en-US" dirty="0">
                <a:latin typeface="UTM Avo" panose="02040603050506020204" pitchFamily="18" charset="0"/>
              </a:rPr>
              <a:t> </a:t>
            </a:r>
            <a:r>
              <a:rPr lang="en-US" altLang="en-US" dirty="0" err="1">
                <a:latin typeface="UTM Avo" panose="02040603050506020204" pitchFamily="18" charset="0"/>
              </a:rPr>
              <a:t>tả</a:t>
            </a:r>
            <a:r>
              <a:rPr lang="en-US" altLang="en-US" dirty="0">
                <a:latin typeface="UTM Avo" panose="02040603050506020204" pitchFamily="18" charset="0"/>
              </a:rPr>
              <a:t> </a:t>
            </a:r>
            <a:r>
              <a:rPr lang="en-US" altLang="en-US" dirty="0" err="1">
                <a:latin typeface="UTM Avo" panose="02040603050506020204" pitchFamily="18" charset="0"/>
              </a:rPr>
              <a:t>cây</a:t>
            </a:r>
            <a:r>
              <a:rPr lang="en-US" altLang="en-US" dirty="0">
                <a:latin typeface="UTM Avo" panose="02040603050506020204" pitchFamily="18" charset="0"/>
              </a:rPr>
              <a:t> </a:t>
            </a:r>
            <a:r>
              <a:rPr lang="en-US" altLang="en-US" dirty="0" err="1">
                <a:latin typeface="UTM Avo" panose="02040603050506020204" pitchFamily="18" charset="0"/>
              </a:rPr>
              <a:t>theo</a:t>
            </a:r>
            <a:r>
              <a:rPr lang="en-US" altLang="en-US" dirty="0">
                <a:latin typeface="UTM Avo" panose="02040603050506020204" pitchFamily="18" charset="0"/>
              </a:rPr>
              <a:t> </a:t>
            </a:r>
            <a:r>
              <a:rPr lang="en-US" altLang="en-US" dirty="0" err="1">
                <a:latin typeface="UTM Avo" panose="02040603050506020204" pitchFamily="18" charset="0"/>
              </a:rPr>
              <a:t>từng</a:t>
            </a:r>
            <a:r>
              <a:rPr lang="en-US" altLang="en-US" dirty="0">
                <a:latin typeface="UTM Avo" panose="02040603050506020204" pitchFamily="18" charset="0"/>
              </a:rPr>
              <a:t> </a:t>
            </a:r>
            <a:r>
              <a:rPr lang="en-US" altLang="en-US" dirty="0" err="1">
                <a:latin typeface="UTM Avo" panose="02040603050506020204" pitchFamily="18" charset="0"/>
              </a:rPr>
              <a:t>mùa</a:t>
            </a:r>
            <a:r>
              <a:rPr lang="en-US" altLang="en-US" dirty="0">
                <a:latin typeface="UTM Avo" panose="02040603050506020204" pitchFamily="18" charset="0"/>
              </a:rPr>
              <a:t>, </a:t>
            </a:r>
            <a:r>
              <a:rPr lang="en-US" altLang="en-US" dirty="0" err="1">
                <a:latin typeface="UTM Avo" panose="02040603050506020204" pitchFamily="18" charset="0"/>
              </a:rPr>
              <a:t>từng</a:t>
            </a:r>
            <a:r>
              <a:rPr lang="en-US" altLang="en-US" dirty="0">
                <a:latin typeface="UTM Avo" panose="02040603050506020204" pitchFamily="18" charset="0"/>
              </a:rPr>
              <a:t> </a:t>
            </a:r>
            <a:r>
              <a:rPr lang="en-US" altLang="en-US" dirty="0" err="1">
                <a:latin typeface="UTM Avo" panose="02040603050506020204" pitchFamily="18" charset="0"/>
              </a:rPr>
              <a:t>thời</a:t>
            </a:r>
            <a:r>
              <a:rPr lang="en-US" altLang="en-US" dirty="0">
                <a:latin typeface="UTM Avo" panose="02040603050506020204" pitchFamily="18" charset="0"/>
              </a:rPr>
              <a:t> </a:t>
            </a:r>
            <a:r>
              <a:rPr lang="en-US" altLang="en-US" dirty="0" err="1">
                <a:latin typeface="UTM Avo" panose="02040603050506020204" pitchFamily="18" charset="0"/>
              </a:rPr>
              <a:t>kì</a:t>
            </a:r>
            <a:r>
              <a:rPr lang="en-US" altLang="en-US" dirty="0">
                <a:latin typeface="UTM Avo" panose="02040603050506020204" pitchFamily="18" charset="0"/>
              </a:rPr>
              <a:t> </a:t>
            </a:r>
            <a:r>
              <a:rPr lang="en-US" altLang="en-US" dirty="0" err="1">
                <a:latin typeface="UTM Avo" panose="02040603050506020204" pitchFamily="18" charset="0"/>
              </a:rPr>
              <a:t>phát</a:t>
            </a:r>
            <a:r>
              <a:rPr lang="en-US" altLang="en-US" dirty="0">
                <a:latin typeface="UTM Avo" panose="02040603050506020204" pitchFamily="18" charset="0"/>
              </a:rPr>
              <a:t> </a:t>
            </a:r>
            <a:r>
              <a:rPr lang="en-US" altLang="en-US" dirty="0" err="1">
                <a:latin typeface="UTM Avo" panose="02040603050506020204" pitchFamily="18" charset="0"/>
              </a:rPr>
              <a:t>triển</a:t>
            </a:r>
            <a:r>
              <a:rPr lang="en-US" altLang="en-US" dirty="0">
                <a:latin typeface="UTM Avo" panose="02040603050506020204" pitchFamily="18" charset="0"/>
              </a:rPr>
              <a:t>,…</a:t>
            </a:r>
          </a:p>
          <a:p>
            <a:pPr algn="just">
              <a:lnSpc>
                <a:spcPct val="120000"/>
              </a:lnSpc>
              <a:spcBef>
                <a:spcPct val="0"/>
              </a:spcBef>
              <a:buNone/>
            </a:pPr>
            <a:r>
              <a:rPr lang="en-US" altLang="en-US" dirty="0">
                <a:latin typeface="UTM Avo" panose="02040603050506020204" pitchFamily="18" charset="0"/>
              </a:rPr>
              <a:t>	2. Khi </a:t>
            </a:r>
            <a:r>
              <a:rPr lang="en-US" altLang="en-US" dirty="0" err="1">
                <a:latin typeface="UTM Avo" panose="02040603050506020204" pitchFamily="18" charset="0"/>
              </a:rPr>
              <a:t>viết</a:t>
            </a:r>
            <a:r>
              <a:rPr lang="en-US" altLang="en-US" dirty="0">
                <a:latin typeface="UTM Avo" panose="02040603050506020204" pitchFamily="18" charset="0"/>
              </a:rPr>
              <a:t>, </a:t>
            </a:r>
            <a:r>
              <a:rPr lang="en-US" altLang="en-US" dirty="0" err="1">
                <a:latin typeface="UTM Avo" panose="02040603050506020204" pitchFamily="18" charset="0"/>
              </a:rPr>
              <a:t>hết</a:t>
            </a:r>
            <a:r>
              <a:rPr lang="en-US" altLang="en-US" dirty="0">
                <a:latin typeface="UTM Avo" panose="02040603050506020204" pitchFamily="18" charset="0"/>
              </a:rPr>
              <a:t> </a:t>
            </a:r>
            <a:r>
              <a:rPr lang="en-US" altLang="en-US" dirty="0" err="1">
                <a:latin typeface="UTM Avo" panose="02040603050506020204" pitchFamily="18" charset="0"/>
              </a:rPr>
              <a:t>mỗi</a:t>
            </a:r>
            <a:r>
              <a:rPr lang="en-US" altLang="en-US" dirty="0">
                <a:latin typeface="UTM Avo" panose="02040603050506020204" pitchFamily="18" charset="0"/>
              </a:rPr>
              <a:t> </a:t>
            </a:r>
            <a:r>
              <a:rPr lang="en-US" altLang="en-US" dirty="0" err="1">
                <a:latin typeface="UTM Avo" panose="02040603050506020204" pitchFamily="18" charset="0"/>
              </a:rPr>
              <a:t>đoạn</a:t>
            </a:r>
            <a:r>
              <a:rPr lang="en-US" altLang="en-US" dirty="0">
                <a:latin typeface="UTM Avo" panose="02040603050506020204" pitchFamily="18" charset="0"/>
              </a:rPr>
              <a:t> </a:t>
            </a:r>
            <a:r>
              <a:rPr lang="en-US" altLang="en-US" dirty="0" err="1">
                <a:latin typeface="UTM Avo" panose="02040603050506020204" pitchFamily="18" charset="0"/>
              </a:rPr>
              <a:t>văn</a:t>
            </a:r>
            <a:r>
              <a:rPr lang="en-US" altLang="en-US" dirty="0">
                <a:latin typeface="UTM Avo" panose="02040603050506020204" pitchFamily="18" charset="0"/>
              </a:rPr>
              <a:t> </a:t>
            </a:r>
            <a:r>
              <a:rPr lang="en-US" altLang="en-US" dirty="0" err="1">
                <a:latin typeface="UTM Avo" panose="02040603050506020204" pitchFamily="18" charset="0"/>
              </a:rPr>
              <a:t>cần</a:t>
            </a:r>
            <a:r>
              <a:rPr lang="en-US" altLang="en-US" dirty="0">
                <a:latin typeface="UTM Avo" panose="02040603050506020204" pitchFamily="18" charset="0"/>
              </a:rPr>
              <a:t> </a:t>
            </a:r>
            <a:r>
              <a:rPr lang="en-US" altLang="en-US" dirty="0" err="1">
                <a:latin typeface="UTM Avo" panose="02040603050506020204" pitchFamily="18" charset="0"/>
              </a:rPr>
              <a:t>xuống</a:t>
            </a:r>
            <a:r>
              <a:rPr lang="en-US" altLang="en-US" dirty="0">
                <a:latin typeface="UTM Avo" panose="02040603050506020204" pitchFamily="18" charset="0"/>
              </a:rPr>
              <a:t> </a:t>
            </a:r>
            <a:r>
              <a:rPr lang="en-US" altLang="en-US" dirty="0" err="1">
                <a:latin typeface="UTM Avo" panose="02040603050506020204" pitchFamily="18" charset="0"/>
              </a:rPr>
              <a:t>dòng</a:t>
            </a:r>
            <a:r>
              <a:rPr lang="en-US" altLang="en-US" dirty="0">
                <a:latin typeface="UTM Avo" panose="02040603050506020204" pitchFamily="18" charset="0"/>
              </a:rPr>
              <a:t>.</a:t>
            </a:r>
          </a:p>
        </p:txBody>
      </p:sp>
      <p:sp>
        <p:nvSpPr>
          <p:cNvPr id="5" name="Rectangle: Rounded Corners 4">
            <a:extLst>
              <a:ext uri="{FF2B5EF4-FFF2-40B4-BE49-F238E27FC236}">
                <a16:creationId xmlns:a16="http://schemas.microsoft.com/office/drawing/2014/main" id="{DDA76D12-AF1A-481D-8056-77D9E468F4AE}"/>
              </a:ext>
            </a:extLst>
          </p:cNvPr>
          <p:cNvSpPr/>
          <p:nvPr/>
        </p:nvSpPr>
        <p:spPr>
          <a:xfrm>
            <a:off x="5162550" y="2590800"/>
            <a:ext cx="2209800" cy="552450"/>
          </a:xfrm>
          <a:prstGeom prst="roundRect">
            <a:avLst/>
          </a:prstGeom>
          <a:solidFill>
            <a:srgbClr val="F52F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2C45ADBD-671E-43D3-8156-954235279B3F}"/>
              </a:ext>
            </a:extLst>
          </p:cNvPr>
          <p:cNvSpPr/>
          <p:nvPr/>
        </p:nvSpPr>
        <p:spPr>
          <a:xfrm>
            <a:off x="2819400" y="5524500"/>
            <a:ext cx="2457450" cy="552450"/>
          </a:xfrm>
          <a:prstGeom prst="roundRect">
            <a:avLst/>
          </a:prstGeom>
          <a:solidFill>
            <a:srgbClr val="F52F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1265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27" presetClass="emph" presetSubtype="0" repeatCount="5000" fill="remove" grpId="0" nodeType="afterEffect">
                                  <p:stCondLst>
                                    <p:cond delay="0"/>
                                  </p:stCondLst>
                                  <p:childTnLst>
                                    <p:animClr clrSpc="rgb" dir="cw">
                                      <p:cBhvr override="childStyle">
                                        <p:cTn id="10" dur="250" autoRev="1" fill="remove"/>
                                        <p:tgtEl>
                                          <p:spTgt spid="5"/>
                                        </p:tgtEl>
                                        <p:attrNameLst>
                                          <p:attrName>style.color</p:attrName>
                                        </p:attrNameLst>
                                      </p:cBhvr>
                                      <p:to>
                                        <a:schemeClr val="bg1"/>
                                      </p:to>
                                    </p:animClr>
                                    <p:animClr clrSpc="rgb" dir="cw">
                                      <p:cBhvr>
                                        <p:cTn id="11" dur="250" autoRev="1" fill="remove"/>
                                        <p:tgtEl>
                                          <p:spTgt spid="5"/>
                                        </p:tgtEl>
                                        <p:attrNameLst>
                                          <p:attrName>fillcolor</p:attrName>
                                        </p:attrNameLst>
                                      </p:cBhvr>
                                      <p:to>
                                        <a:schemeClr val="bg1"/>
                                      </p:to>
                                    </p:animClr>
                                    <p:set>
                                      <p:cBhvr>
                                        <p:cTn id="12" dur="250" autoRev="1" fill="remove"/>
                                        <p:tgtEl>
                                          <p:spTgt spid="5"/>
                                        </p:tgtEl>
                                        <p:attrNameLst>
                                          <p:attrName>fill.type</p:attrName>
                                        </p:attrNameLst>
                                      </p:cBhvr>
                                      <p:to>
                                        <p:strVal val="solid"/>
                                      </p:to>
                                    </p:set>
                                    <p:set>
                                      <p:cBhvr>
                                        <p:cTn id="13" dur="250" autoRev="1" fill="remove"/>
                                        <p:tgtEl>
                                          <p:spTgt spid="5"/>
                                        </p:tgtEl>
                                        <p:attrNameLst>
                                          <p:attrName>fill.on</p:attrName>
                                        </p:attrNameLst>
                                      </p:cBhvr>
                                      <p:to>
                                        <p:strVal val="true"/>
                                      </p:to>
                                    </p:set>
                                  </p:childTnLst>
                                </p:cTn>
                              </p:par>
                              <p:par>
                                <p:cTn id="14" presetID="27" presetClass="emph" presetSubtype="0" repeatCount="5000" fill="remove" grpId="0" nodeType="withEffect">
                                  <p:stCondLst>
                                    <p:cond delay="0"/>
                                  </p:stCondLst>
                                  <p:childTnLst>
                                    <p:animClr clrSpc="rgb" dir="cw">
                                      <p:cBhvr override="childStyle">
                                        <p:cTn id="15" dur="250" autoRev="1" fill="remove"/>
                                        <p:tgtEl>
                                          <p:spTgt spid="6"/>
                                        </p:tgtEl>
                                        <p:attrNameLst>
                                          <p:attrName>style.color</p:attrName>
                                        </p:attrNameLst>
                                      </p:cBhvr>
                                      <p:to>
                                        <a:schemeClr val="bg1"/>
                                      </p:to>
                                    </p:animClr>
                                    <p:animClr clrSpc="rgb" dir="cw">
                                      <p:cBhvr>
                                        <p:cTn id="16" dur="250" autoRev="1" fill="remove"/>
                                        <p:tgtEl>
                                          <p:spTgt spid="6"/>
                                        </p:tgtEl>
                                        <p:attrNameLst>
                                          <p:attrName>fillcolor</p:attrName>
                                        </p:attrNameLst>
                                      </p:cBhvr>
                                      <p:to>
                                        <a:schemeClr val="bg1"/>
                                      </p:to>
                                    </p:animClr>
                                    <p:set>
                                      <p:cBhvr>
                                        <p:cTn id="17" dur="250" autoRev="1" fill="remove"/>
                                        <p:tgtEl>
                                          <p:spTgt spid="6"/>
                                        </p:tgtEl>
                                        <p:attrNameLst>
                                          <p:attrName>fill.type</p:attrName>
                                        </p:attrNameLst>
                                      </p:cBhvr>
                                      <p:to>
                                        <p:strVal val="solid"/>
                                      </p:to>
                                    </p:set>
                                    <p:set>
                                      <p:cBhvr>
                                        <p:cTn id="18" dur="250" autoRev="1" fill="remove"/>
                                        <p:tgtEl>
                                          <p:spTgt spid="6"/>
                                        </p:tgtEl>
                                        <p:attrNameLst>
                                          <p:attrName>fill.on</p:attrName>
                                        </p:attrNameLst>
                                      </p:cBhvr>
                                      <p:to>
                                        <p:strVal val="true"/>
                                      </p:to>
                                    </p:set>
                                  </p:childTnLst>
                                </p:cTn>
                              </p:par>
                            </p:childTnLst>
                          </p:cTn>
                        </p:par>
                      </p:childTnLst>
                    </p:cTn>
                  </p:par>
                  <p:par>
                    <p:cTn id="19" fill="hold">
                      <p:stCondLst>
                        <p:cond delay="indefinite"/>
                      </p:stCondLst>
                      <p:childTnLst>
                        <p:par>
                          <p:cTn id="20" fill="hold">
                            <p:stCondLst>
                              <p:cond delay="0"/>
                            </p:stCondLst>
                            <p:childTnLst>
                              <p:par>
                                <p:cTn id="21" presetID="37" presetClass="exit" presetSubtype="0" fill="hold" grpId="1" nodeType="clickEffect">
                                  <p:stCondLst>
                                    <p:cond delay="0"/>
                                  </p:stCondLst>
                                  <p:childTnLst>
                                    <p:animEffect transition="out" filter="fade">
                                      <p:cBhvr>
                                        <p:cTn id="22" dur="500"/>
                                        <p:tgtEl>
                                          <p:spTgt spid="5"/>
                                        </p:tgtEl>
                                      </p:cBhvr>
                                    </p:animEffect>
                                    <p:anim calcmode="lin" valueType="num">
                                      <p:cBhvr>
                                        <p:cTn id="23" dur="500"/>
                                        <p:tgtEl>
                                          <p:spTgt spid="5"/>
                                        </p:tgtEl>
                                        <p:attrNameLst>
                                          <p:attrName>ppt_x</p:attrName>
                                        </p:attrNameLst>
                                      </p:cBhvr>
                                      <p:tavLst>
                                        <p:tav tm="0">
                                          <p:val>
                                            <p:strVal val="ppt_x"/>
                                          </p:val>
                                        </p:tav>
                                        <p:tav tm="100000">
                                          <p:val>
                                            <p:strVal val="ppt_x"/>
                                          </p:val>
                                        </p:tav>
                                      </p:tavLst>
                                    </p:anim>
                                    <p:anim calcmode="lin" valueType="num">
                                      <p:cBhvr>
                                        <p:cTn id="24" dur="50" decel="100000"/>
                                        <p:tgtEl>
                                          <p:spTgt spid="5"/>
                                        </p:tgtEl>
                                        <p:attrNameLst>
                                          <p:attrName>ppt_y</p:attrName>
                                        </p:attrNameLst>
                                      </p:cBhvr>
                                      <p:tavLst>
                                        <p:tav tm="0">
                                          <p:val>
                                            <p:strVal val="ppt_y"/>
                                          </p:val>
                                        </p:tav>
                                        <p:tav tm="100000">
                                          <p:val>
                                            <p:strVal val="ppt_y-.03"/>
                                          </p:val>
                                        </p:tav>
                                      </p:tavLst>
                                    </p:anim>
                                    <p:anim calcmode="lin" valueType="num">
                                      <p:cBhvr>
                                        <p:cTn id="25" dur="450" accel="100000">
                                          <p:stCondLst>
                                            <p:cond delay="50"/>
                                          </p:stCondLst>
                                        </p:cTn>
                                        <p:tgtEl>
                                          <p:spTgt spid="5"/>
                                        </p:tgtEl>
                                        <p:attrNameLst>
                                          <p:attrName>ppt_y</p:attrName>
                                        </p:attrNameLst>
                                      </p:cBhvr>
                                      <p:tavLst>
                                        <p:tav tm="0">
                                          <p:val>
                                            <p:strVal val="ppt_y"/>
                                          </p:val>
                                        </p:tav>
                                        <p:tav tm="100000">
                                          <p:val>
                                            <p:strVal val="ppt_y+1"/>
                                          </p:val>
                                        </p:tav>
                                      </p:tavLst>
                                    </p:anim>
                                    <p:set>
                                      <p:cBhvr>
                                        <p:cTn id="26"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21"/>
                                            </p:cond>
                                          </p:stCondLst>
                                          <p:endCondLst>
                                            <p:cond evt="onStopAudio" delay="0">
                                              <p:tgtEl>
                                                <p:sldTgt/>
                                              </p:tgtEl>
                                            </p:cond>
                                          </p:endCondLst>
                                        </p:cTn>
                                        <p:tgtEl>
                                          <p:sndTgt r:embed="rId2" name="chimes.wav"/>
                                        </p:tgtEl>
                                      </p:cMediaNode>
                                    </p:audio>
                                  </p:subTnLst>
                                </p:cTn>
                              </p:par>
                            </p:childTnLst>
                          </p:cTn>
                        </p:par>
                      </p:childTnLst>
                    </p:cTn>
                  </p:par>
                  <p:par>
                    <p:cTn id="27" fill="hold">
                      <p:stCondLst>
                        <p:cond delay="indefinite"/>
                      </p:stCondLst>
                      <p:childTnLst>
                        <p:par>
                          <p:cTn id="28" fill="hold">
                            <p:stCondLst>
                              <p:cond delay="0"/>
                            </p:stCondLst>
                            <p:childTnLst>
                              <p:par>
                                <p:cTn id="29" presetID="37" presetClass="exit" presetSubtype="0" fill="hold" grpId="1" nodeType="clickEffect">
                                  <p:stCondLst>
                                    <p:cond delay="0"/>
                                  </p:stCondLst>
                                  <p:childTnLst>
                                    <p:animEffect transition="out" filter="fade">
                                      <p:cBhvr>
                                        <p:cTn id="30" dur="500"/>
                                        <p:tgtEl>
                                          <p:spTgt spid="6"/>
                                        </p:tgtEl>
                                      </p:cBhvr>
                                    </p:animEffect>
                                    <p:anim calcmode="lin" valueType="num">
                                      <p:cBhvr>
                                        <p:cTn id="31" dur="500"/>
                                        <p:tgtEl>
                                          <p:spTgt spid="6"/>
                                        </p:tgtEl>
                                        <p:attrNameLst>
                                          <p:attrName>ppt_x</p:attrName>
                                        </p:attrNameLst>
                                      </p:cBhvr>
                                      <p:tavLst>
                                        <p:tav tm="0">
                                          <p:val>
                                            <p:strVal val="ppt_x"/>
                                          </p:val>
                                        </p:tav>
                                        <p:tav tm="100000">
                                          <p:val>
                                            <p:strVal val="ppt_x"/>
                                          </p:val>
                                        </p:tav>
                                      </p:tavLst>
                                    </p:anim>
                                    <p:anim calcmode="lin" valueType="num">
                                      <p:cBhvr>
                                        <p:cTn id="32" dur="50" decel="100000"/>
                                        <p:tgtEl>
                                          <p:spTgt spid="6"/>
                                        </p:tgtEl>
                                        <p:attrNameLst>
                                          <p:attrName>ppt_y</p:attrName>
                                        </p:attrNameLst>
                                      </p:cBhvr>
                                      <p:tavLst>
                                        <p:tav tm="0">
                                          <p:val>
                                            <p:strVal val="ppt_y"/>
                                          </p:val>
                                        </p:tav>
                                        <p:tav tm="100000">
                                          <p:val>
                                            <p:strVal val="ppt_y-.03"/>
                                          </p:val>
                                        </p:tav>
                                      </p:tavLst>
                                    </p:anim>
                                    <p:anim calcmode="lin" valueType="num">
                                      <p:cBhvr>
                                        <p:cTn id="33" dur="450" accel="100000">
                                          <p:stCondLst>
                                            <p:cond delay="50"/>
                                          </p:stCondLst>
                                        </p:cTn>
                                        <p:tgtEl>
                                          <p:spTgt spid="6"/>
                                        </p:tgtEl>
                                        <p:attrNameLst>
                                          <p:attrName>ppt_y</p:attrName>
                                        </p:attrNameLst>
                                      </p:cBhvr>
                                      <p:tavLst>
                                        <p:tav tm="0">
                                          <p:val>
                                            <p:strVal val="ppt_y"/>
                                          </p:val>
                                        </p:tav>
                                        <p:tav tm="100000">
                                          <p:val>
                                            <p:strVal val="ppt_y+1"/>
                                          </p:val>
                                        </p:tav>
                                      </p:tavLst>
                                    </p:anim>
                                    <p:set>
                                      <p:cBhvr>
                                        <p:cTn id="34"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5" grpId="1" animBg="1"/>
      <p:bldP spid="6" grpId="0" animBg="1"/>
      <p:bldP spid="6"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C0DFD7"/>
        </a:solidFill>
        <a:effectLst/>
      </p:bgPr>
    </p:bg>
    <p:spTree>
      <p:nvGrpSpPr>
        <p:cNvPr id="1" name=""/>
        <p:cNvGrpSpPr/>
        <p:nvPr/>
      </p:nvGrpSpPr>
      <p:grpSpPr>
        <a:xfrm>
          <a:off x="0" y="0"/>
          <a:ext cx="0" cy="0"/>
          <a:chOff x="0" y="0"/>
          <a:chExt cx="0" cy="0"/>
        </a:xfrm>
      </p:grpSpPr>
      <p:pic>
        <p:nvPicPr>
          <p:cNvPr id="3" name="图片 2" descr="组 7"/>
          <p:cNvPicPr>
            <a:picLocks noChangeAspect="1"/>
          </p:cNvPicPr>
          <p:nvPr/>
        </p:nvPicPr>
        <p:blipFill>
          <a:blip r:embed="rId2"/>
          <a:stretch>
            <a:fillRect/>
          </a:stretch>
        </p:blipFill>
        <p:spPr>
          <a:xfrm rot="16200000" flipH="1">
            <a:off x="2668270" y="-2667000"/>
            <a:ext cx="6856730" cy="12192000"/>
          </a:xfrm>
          <a:prstGeom prst="rect">
            <a:avLst/>
          </a:prstGeom>
        </p:spPr>
      </p:pic>
      <p:pic>
        <p:nvPicPr>
          <p:cNvPr id="4" name="图片 3" descr="组 8"/>
          <p:cNvPicPr>
            <a:picLocks noChangeAspect="1"/>
          </p:cNvPicPr>
          <p:nvPr/>
        </p:nvPicPr>
        <p:blipFill>
          <a:blip r:embed="rId3"/>
          <a:srcRect t="6889" r="14174" b="13348"/>
          <a:stretch>
            <a:fillRect/>
          </a:stretch>
        </p:blipFill>
        <p:spPr>
          <a:xfrm>
            <a:off x="5840730" y="7620"/>
            <a:ext cx="6344285" cy="6830060"/>
          </a:xfrm>
          <a:prstGeom prst="rect">
            <a:avLst/>
          </a:prstGeom>
        </p:spPr>
      </p:pic>
      <p:pic>
        <p:nvPicPr>
          <p:cNvPr id="5" name="图片 4" descr="组 9"/>
          <p:cNvPicPr>
            <a:picLocks noChangeAspect="1"/>
          </p:cNvPicPr>
          <p:nvPr/>
        </p:nvPicPr>
        <p:blipFill>
          <a:blip r:embed="rId4"/>
          <a:srcRect t="53912"/>
          <a:stretch>
            <a:fillRect/>
          </a:stretch>
        </p:blipFill>
        <p:spPr>
          <a:xfrm>
            <a:off x="0" y="1544320"/>
            <a:ext cx="4370070" cy="5271135"/>
          </a:xfrm>
          <a:prstGeom prst="rect">
            <a:avLst/>
          </a:prstGeom>
        </p:spPr>
      </p:pic>
      <p:grpSp>
        <p:nvGrpSpPr>
          <p:cNvPr id="33" name="组合 32"/>
          <p:cNvGrpSpPr/>
          <p:nvPr/>
        </p:nvGrpSpPr>
        <p:grpSpPr>
          <a:xfrm>
            <a:off x="-6985" y="7620"/>
            <a:ext cx="12198985" cy="6823075"/>
            <a:chOff x="-11" y="12"/>
            <a:chExt cx="19211" cy="10745"/>
          </a:xfrm>
        </p:grpSpPr>
        <p:pic>
          <p:nvPicPr>
            <p:cNvPr id="36" name="图片 35" descr="图层 79 副本"/>
            <p:cNvPicPr>
              <a:picLocks noChangeAspect="1"/>
            </p:cNvPicPr>
            <p:nvPr/>
          </p:nvPicPr>
          <p:blipFill>
            <a:blip r:embed="rId5"/>
            <a:stretch>
              <a:fillRect/>
            </a:stretch>
          </p:blipFill>
          <p:spPr>
            <a:xfrm>
              <a:off x="12362" y="6131"/>
              <a:ext cx="6839" cy="4626"/>
            </a:xfrm>
            <a:prstGeom prst="rect">
              <a:avLst/>
            </a:prstGeom>
          </p:spPr>
        </p:pic>
        <p:pic>
          <p:nvPicPr>
            <p:cNvPr id="37" name="图片 36" descr="图层 79 副本"/>
            <p:cNvPicPr>
              <a:picLocks noChangeAspect="1"/>
            </p:cNvPicPr>
            <p:nvPr/>
          </p:nvPicPr>
          <p:blipFill>
            <a:blip r:embed="rId5"/>
            <a:stretch>
              <a:fillRect/>
            </a:stretch>
          </p:blipFill>
          <p:spPr>
            <a:xfrm flipH="1" flipV="1">
              <a:off x="-11" y="12"/>
              <a:ext cx="6839" cy="4626"/>
            </a:xfrm>
            <a:prstGeom prst="rect">
              <a:avLst/>
            </a:prstGeom>
          </p:spPr>
        </p:pic>
      </p:grpSp>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9557" y="-160965"/>
            <a:ext cx="6249790" cy="5694355"/>
          </a:xfrm>
          <a:prstGeom prst="rect">
            <a:avLst/>
          </a:prstGeom>
        </p:spPr>
      </p:pic>
      <p:sp>
        <p:nvSpPr>
          <p:cNvPr id="21" name="Rectangle 20"/>
          <p:cNvSpPr/>
          <p:nvPr/>
        </p:nvSpPr>
        <p:spPr>
          <a:xfrm>
            <a:off x="3106086" y="1246095"/>
            <a:ext cx="2234907" cy="923330"/>
          </a:xfrm>
          <a:prstGeom prst="rect">
            <a:avLst/>
          </a:prstGeom>
          <a:noFill/>
        </p:spPr>
        <p:txBody>
          <a:bodyPr wrap="none" lIns="91440" tIns="45720" rIns="91440" bIns="45720">
            <a:spAutoFit/>
          </a:bodyPr>
          <a:lstStyle/>
          <a:p>
            <a:pPr algn="ctr"/>
            <a:r>
              <a:rPr lang="en-US" sz="5400" b="1" cap="none" spc="0" dirty="0" err="1">
                <a:ln w="10160">
                  <a:noFill/>
                  <a:prstDash val="solid"/>
                </a:ln>
                <a:solidFill>
                  <a:srgbClr val="00B050"/>
                </a:solidFill>
                <a:effectLst>
                  <a:outerShdw blurRad="38100" dist="22860" dir="5400000" algn="tl" rotWithShape="0">
                    <a:srgbClr val="000000">
                      <a:alpha val="30000"/>
                    </a:srgbClr>
                  </a:outerShdw>
                </a:effectLst>
              </a:rPr>
              <a:t>Dặn</a:t>
            </a:r>
            <a:r>
              <a:rPr lang="en-US" sz="5400" b="1" cap="none" spc="0" dirty="0">
                <a:ln w="10160">
                  <a:noFill/>
                  <a:prstDash val="solid"/>
                </a:ln>
                <a:solidFill>
                  <a:srgbClr val="00B050"/>
                </a:solidFill>
                <a:effectLst>
                  <a:outerShdw blurRad="38100" dist="22860" dir="5400000" algn="tl" rotWithShape="0">
                    <a:srgbClr val="000000">
                      <a:alpha val="30000"/>
                    </a:srgbClr>
                  </a:outerShdw>
                </a:effectLst>
              </a:rPr>
              <a:t> </a:t>
            </a:r>
            <a:r>
              <a:rPr lang="en-US" sz="5400" b="1" cap="none" spc="0" dirty="0" err="1">
                <a:ln w="10160">
                  <a:noFill/>
                  <a:prstDash val="solid"/>
                </a:ln>
                <a:solidFill>
                  <a:srgbClr val="00B050"/>
                </a:solidFill>
                <a:effectLst>
                  <a:outerShdw blurRad="38100" dist="22860" dir="5400000" algn="tl" rotWithShape="0">
                    <a:srgbClr val="000000">
                      <a:alpha val="30000"/>
                    </a:srgbClr>
                  </a:outerShdw>
                </a:effectLst>
              </a:rPr>
              <a:t>dò</a:t>
            </a:r>
            <a:endParaRPr lang="en-US" sz="5400" b="1" cap="none" spc="0" dirty="0">
              <a:ln w="10160">
                <a:noFill/>
                <a:prstDash val="solid"/>
              </a:ln>
              <a:solidFill>
                <a:srgbClr val="00B050"/>
              </a:solidFill>
              <a:effectLst>
                <a:outerShdw blurRad="38100" dist="22860" dir="5400000" algn="tl" rotWithShape="0">
                  <a:srgbClr val="000000">
                    <a:alpha val="30000"/>
                  </a:srgbClr>
                </a:outerShdw>
              </a:effectLst>
            </a:endParaRPr>
          </a:p>
        </p:txBody>
      </p:sp>
      <p:sp>
        <p:nvSpPr>
          <p:cNvPr id="25" name="Rectangle 24"/>
          <p:cNvSpPr/>
          <p:nvPr/>
        </p:nvSpPr>
        <p:spPr>
          <a:xfrm>
            <a:off x="1609134" y="2574013"/>
            <a:ext cx="5269392" cy="646331"/>
          </a:xfrm>
          <a:prstGeom prst="rect">
            <a:avLst/>
          </a:prstGeom>
          <a:noFill/>
        </p:spPr>
        <p:txBody>
          <a:bodyPr wrap="none" lIns="91440" tIns="45720" rIns="91440" bIns="45720">
            <a:spAutoFit/>
          </a:bodyPr>
          <a:lstStyle/>
          <a:p>
            <a:pPr algn="ctr"/>
            <a:r>
              <a:rPr lang="en-US" sz="3600" cap="none" spc="0" dirty="0" err="1">
                <a:ln w="10160">
                  <a:solidFill>
                    <a:schemeClr val="accent5"/>
                  </a:solidFill>
                  <a:prstDash val="solid"/>
                </a:ln>
                <a:solidFill>
                  <a:srgbClr val="45BEE9"/>
                </a:solidFill>
                <a:latin typeface="UTM Avo" panose="02040603050506020204" pitchFamily="18" charset="0"/>
              </a:rPr>
              <a:t>Chuẩn</a:t>
            </a:r>
            <a:r>
              <a:rPr lang="en-US" sz="3600" cap="none" spc="0" dirty="0">
                <a:ln w="10160">
                  <a:solidFill>
                    <a:schemeClr val="accent5"/>
                  </a:solidFill>
                  <a:prstDash val="solid"/>
                </a:ln>
                <a:solidFill>
                  <a:srgbClr val="45BEE9"/>
                </a:solidFill>
                <a:latin typeface="UTM Avo" panose="02040603050506020204" pitchFamily="18" charset="0"/>
              </a:rPr>
              <a:t> </a:t>
            </a:r>
            <a:r>
              <a:rPr lang="en-US" sz="3600" cap="none" spc="0" dirty="0" err="1">
                <a:ln w="10160">
                  <a:solidFill>
                    <a:schemeClr val="accent5"/>
                  </a:solidFill>
                  <a:prstDash val="solid"/>
                </a:ln>
                <a:solidFill>
                  <a:srgbClr val="45BEE9"/>
                </a:solidFill>
                <a:latin typeface="UTM Avo" panose="02040603050506020204" pitchFamily="18" charset="0"/>
              </a:rPr>
              <a:t>bị</a:t>
            </a:r>
            <a:r>
              <a:rPr lang="en-US" sz="3600" cap="none" spc="0" dirty="0">
                <a:ln w="10160">
                  <a:solidFill>
                    <a:schemeClr val="accent5"/>
                  </a:solidFill>
                  <a:prstDash val="solid"/>
                </a:ln>
                <a:solidFill>
                  <a:srgbClr val="45BEE9"/>
                </a:solidFill>
                <a:latin typeface="UTM Avo" panose="02040603050506020204" pitchFamily="18" charset="0"/>
              </a:rPr>
              <a:t> </a:t>
            </a:r>
            <a:r>
              <a:rPr lang="en-US" sz="3600" cap="none" spc="0" dirty="0" err="1">
                <a:ln w="10160">
                  <a:solidFill>
                    <a:schemeClr val="accent5"/>
                  </a:solidFill>
                  <a:prstDash val="solid"/>
                </a:ln>
                <a:solidFill>
                  <a:srgbClr val="45BEE9"/>
                </a:solidFill>
                <a:latin typeface="UTM Avo" panose="02040603050506020204" pitchFamily="18" charset="0"/>
              </a:rPr>
              <a:t>bài</a:t>
            </a:r>
            <a:r>
              <a:rPr lang="en-US" sz="3600" cap="none" spc="0" dirty="0">
                <a:ln w="10160">
                  <a:solidFill>
                    <a:schemeClr val="accent5"/>
                  </a:solidFill>
                  <a:prstDash val="solid"/>
                </a:ln>
                <a:solidFill>
                  <a:srgbClr val="45BEE9"/>
                </a:solidFill>
                <a:latin typeface="UTM Avo" panose="02040603050506020204" pitchFamily="18" charset="0"/>
              </a:rPr>
              <a:t> </a:t>
            </a:r>
            <a:r>
              <a:rPr lang="en-US" sz="3600" cap="none" spc="0" dirty="0" err="1">
                <a:ln w="10160">
                  <a:solidFill>
                    <a:schemeClr val="accent5"/>
                  </a:solidFill>
                  <a:prstDash val="solid"/>
                </a:ln>
                <a:solidFill>
                  <a:srgbClr val="45BEE9"/>
                </a:solidFill>
                <a:latin typeface="UTM Avo" panose="02040603050506020204" pitchFamily="18" charset="0"/>
              </a:rPr>
              <a:t>tiếp</a:t>
            </a:r>
            <a:r>
              <a:rPr lang="en-US" sz="3600" cap="none" spc="0" dirty="0">
                <a:ln w="10160">
                  <a:solidFill>
                    <a:schemeClr val="accent5"/>
                  </a:solidFill>
                  <a:prstDash val="solid"/>
                </a:ln>
                <a:solidFill>
                  <a:srgbClr val="45BEE9"/>
                </a:solidFill>
                <a:latin typeface="UTM Avo" panose="02040603050506020204" pitchFamily="18" charset="0"/>
              </a:rPr>
              <a:t> </a:t>
            </a:r>
            <a:r>
              <a:rPr lang="en-US" sz="3600" cap="none" spc="0" dirty="0" err="1">
                <a:ln w="10160">
                  <a:solidFill>
                    <a:schemeClr val="accent5"/>
                  </a:solidFill>
                  <a:prstDash val="solid"/>
                </a:ln>
                <a:solidFill>
                  <a:srgbClr val="45BEE9"/>
                </a:solidFill>
                <a:latin typeface="UTM Avo" panose="02040603050506020204" pitchFamily="18" charset="0"/>
              </a:rPr>
              <a:t>theo</a:t>
            </a:r>
            <a:endParaRPr lang="en-US" sz="3600" cap="none" spc="0" dirty="0">
              <a:ln w="10160">
                <a:solidFill>
                  <a:schemeClr val="accent5"/>
                </a:solidFill>
                <a:prstDash val="solid"/>
              </a:ln>
              <a:solidFill>
                <a:srgbClr val="45BEE9"/>
              </a:solidFill>
              <a:latin typeface="UTM Avo" panose="020406030505060202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par>
                          <p:cTn id="12" fill="hold">
                            <p:stCondLst>
                              <p:cond delay="1000"/>
                            </p:stCondLst>
                            <p:childTnLst>
                              <p:par>
                                <p:cTn id="13" presetID="18" presetClass="entr" presetSubtype="12" fill="hold" nodeType="after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strips(downLeft)">
                                      <p:cBhvr>
                                        <p:cTn id="15"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组 7"/>
          <p:cNvPicPr>
            <a:picLocks noChangeAspect="1"/>
          </p:cNvPicPr>
          <p:nvPr/>
        </p:nvPicPr>
        <p:blipFill>
          <a:blip r:embed="rId2"/>
          <a:stretch>
            <a:fillRect/>
          </a:stretch>
        </p:blipFill>
        <p:spPr>
          <a:xfrm rot="16200000" flipH="1">
            <a:off x="2668270" y="-2667000"/>
            <a:ext cx="6856730" cy="12192000"/>
          </a:xfrm>
          <a:prstGeom prst="rect">
            <a:avLst/>
          </a:prstGeom>
        </p:spPr>
      </p:pic>
      <p:pic>
        <p:nvPicPr>
          <p:cNvPr id="4" name="图片 3" descr="组 8"/>
          <p:cNvPicPr>
            <a:picLocks noChangeAspect="1"/>
          </p:cNvPicPr>
          <p:nvPr/>
        </p:nvPicPr>
        <p:blipFill>
          <a:blip r:embed="rId3"/>
          <a:srcRect t="6889" r="14174" b="13348"/>
          <a:stretch>
            <a:fillRect/>
          </a:stretch>
        </p:blipFill>
        <p:spPr>
          <a:xfrm>
            <a:off x="5840730" y="7620"/>
            <a:ext cx="6344285" cy="6830060"/>
          </a:xfrm>
          <a:prstGeom prst="rect">
            <a:avLst/>
          </a:prstGeom>
        </p:spPr>
      </p:pic>
      <p:pic>
        <p:nvPicPr>
          <p:cNvPr id="5" name="图片 4" descr="组 9"/>
          <p:cNvPicPr>
            <a:picLocks noChangeAspect="1"/>
          </p:cNvPicPr>
          <p:nvPr/>
        </p:nvPicPr>
        <p:blipFill>
          <a:blip r:embed="rId4"/>
          <a:srcRect t="53912"/>
          <a:stretch>
            <a:fillRect/>
          </a:stretch>
        </p:blipFill>
        <p:spPr>
          <a:xfrm>
            <a:off x="0" y="1544320"/>
            <a:ext cx="4370070" cy="5271135"/>
          </a:xfrm>
          <a:prstGeom prst="rect">
            <a:avLst/>
          </a:prstGeom>
        </p:spPr>
      </p:pic>
      <p:grpSp>
        <p:nvGrpSpPr>
          <p:cNvPr id="33" name="组合 32"/>
          <p:cNvGrpSpPr/>
          <p:nvPr/>
        </p:nvGrpSpPr>
        <p:grpSpPr>
          <a:xfrm>
            <a:off x="-6985" y="7620"/>
            <a:ext cx="12198985" cy="6823075"/>
            <a:chOff x="-11" y="12"/>
            <a:chExt cx="19211" cy="10745"/>
          </a:xfrm>
        </p:grpSpPr>
        <p:pic>
          <p:nvPicPr>
            <p:cNvPr id="36" name="图片 35" descr="图层 79 副本"/>
            <p:cNvPicPr>
              <a:picLocks noChangeAspect="1"/>
            </p:cNvPicPr>
            <p:nvPr/>
          </p:nvPicPr>
          <p:blipFill>
            <a:blip r:embed="rId5"/>
            <a:stretch>
              <a:fillRect/>
            </a:stretch>
          </p:blipFill>
          <p:spPr>
            <a:xfrm>
              <a:off x="12362" y="6131"/>
              <a:ext cx="6839" cy="4626"/>
            </a:xfrm>
            <a:prstGeom prst="rect">
              <a:avLst/>
            </a:prstGeom>
          </p:spPr>
        </p:pic>
        <p:pic>
          <p:nvPicPr>
            <p:cNvPr id="37" name="图片 36" descr="图层 79 副本"/>
            <p:cNvPicPr>
              <a:picLocks noChangeAspect="1"/>
            </p:cNvPicPr>
            <p:nvPr/>
          </p:nvPicPr>
          <p:blipFill>
            <a:blip r:embed="rId5"/>
            <a:stretch>
              <a:fillRect/>
            </a:stretch>
          </p:blipFill>
          <p:spPr>
            <a:xfrm flipH="1" flipV="1">
              <a:off x="-11" y="12"/>
              <a:ext cx="6839" cy="4626"/>
            </a:xfrm>
            <a:prstGeom prst="rect">
              <a:avLst/>
            </a:prstGeom>
          </p:spPr>
        </p:pic>
      </p:grpSp>
      <p:sp>
        <p:nvSpPr>
          <p:cNvPr id="12" name="TextBox 8"/>
          <p:cNvSpPr txBox="1"/>
          <p:nvPr/>
        </p:nvSpPr>
        <p:spPr>
          <a:xfrm>
            <a:off x="4607838" y="1200538"/>
            <a:ext cx="1655980" cy="397542"/>
          </a:xfrm>
          <a:prstGeom prst="rect">
            <a:avLst/>
          </a:prstGeom>
          <a:noFill/>
        </p:spPr>
        <p:txBody>
          <a:bodyPr wrap="none" lIns="360000" tIns="0" rIns="0" bIns="0" anchor="b" anchorCtr="0">
            <a:noAutofit/>
          </a:bodyPr>
          <a:lstStyle/>
          <a:p>
            <a:pPr algn="ctr"/>
            <a:r>
              <a:rPr lang="en-US" altLang="zh-CN" sz="6600" b="1" dirty="0">
                <a:ln w="6600">
                  <a:solidFill>
                    <a:schemeClr val="accent2"/>
                  </a:solidFill>
                  <a:prstDash val="solid"/>
                </a:ln>
                <a:solidFill>
                  <a:srgbClr val="FFFFFF"/>
                </a:solidFill>
                <a:effectLst>
                  <a:outerShdw dist="38100" dir="2700000" algn="tl" rotWithShape="0">
                    <a:schemeClr val="accent2"/>
                  </a:outerShdw>
                </a:effectLst>
                <a:latin typeface="UTM Micra" panose="02040603050506020204" pitchFamily="18" charset="0"/>
                <a:ea typeface="Microsoft YaHei UI" panose="020B0503020204020204" pitchFamily="34" charset="-122"/>
                <a:cs typeface="+mn-ea"/>
                <a:sym typeface="+mn-lt"/>
              </a:rPr>
              <a:t>CHÀO</a:t>
            </a:r>
          </a:p>
        </p:txBody>
      </p:sp>
      <p:sp>
        <p:nvSpPr>
          <p:cNvPr id="13" name="TextBox 12"/>
          <p:cNvSpPr txBox="1"/>
          <p:nvPr/>
        </p:nvSpPr>
        <p:spPr>
          <a:xfrm>
            <a:off x="3647312" y="4108838"/>
            <a:ext cx="1655980" cy="397542"/>
          </a:xfrm>
          <a:prstGeom prst="rect">
            <a:avLst/>
          </a:prstGeom>
          <a:noFill/>
        </p:spPr>
        <p:txBody>
          <a:bodyPr wrap="none" lIns="360000" tIns="0" rIns="0" bIns="0" anchor="b" anchorCtr="0">
            <a:noAutofit/>
          </a:bodyPr>
          <a:lstStyle/>
          <a:p>
            <a:pPr algn="ctr"/>
            <a:r>
              <a:rPr lang="en-US" altLang="zh-CN" sz="6600" b="1" dirty="0">
                <a:ln w="6600">
                  <a:solidFill>
                    <a:schemeClr val="accent2"/>
                  </a:solidFill>
                  <a:prstDash val="solid"/>
                </a:ln>
                <a:solidFill>
                  <a:srgbClr val="FFFFFF"/>
                </a:solidFill>
                <a:effectLst>
                  <a:outerShdw dist="38100" dir="2700000" algn="tl" rotWithShape="0">
                    <a:schemeClr val="accent2"/>
                  </a:outerShdw>
                </a:effectLst>
                <a:latin typeface="UTM Micra" panose="02040603050506020204" pitchFamily="18" charset="0"/>
                <a:ea typeface="Microsoft YaHei UI" panose="020B0503020204020204" pitchFamily="34" charset="-122"/>
                <a:cs typeface="+mn-ea"/>
                <a:sym typeface="+mn-lt"/>
              </a:rPr>
              <a:t>BIỆT</a:t>
            </a:r>
          </a:p>
        </p:txBody>
      </p:sp>
      <p:sp>
        <p:nvSpPr>
          <p:cNvPr id="14" name="TextBox 8"/>
          <p:cNvSpPr txBox="1"/>
          <p:nvPr/>
        </p:nvSpPr>
        <p:spPr>
          <a:xfrm>
            <a:off x="2092692" y="2627808"/>
            <a:ext cx="1655980" cy="397542"/>
          </a:xfrm>
          <a:prstGeom prst="rect">
            <a:avLst/>
          </a:prstGeom>
          <a:noFill/>
        </p:spPr>
        <p:txBody>
          <a:bodyPr wrap="none" lIns="360000" tIns="0" rIns="0" bIns="0" anchor="b" anchorCtr="0">
            <a:noAutofit/>
          </a:bodyPr>
          <a:lstStyle/>
          <a:p>
            <a:pPr algn="ctr"/>
            <a:r>
              <a:rPr lang="en-US" altLang="zh-CN" sz="6600" b="1" dirty="0">
                <a:ln w="6600">
                  <a:solidFill>
                    <a:schemeClr val="accent2"/>
                  </a:solidFill>
                  <a:prstDash val="solid"/>
                </a:ln>
                <a:solidFill>
                  <a:srgbClr val="FFFFFF"/>
                </a:solidFill>
                <a:effectLst>
                  <a:outerShdw dist="38100" dir="2700000" algn="tl" rotWithShape="0">
                    <a:schemeClr val="accent2"/>
                  </a:outerShdw>
                </a:effectLst>
                <a:latin typeface="UTM Micra" panose="02040603050506020204" pitchFamily="18" charset="0"/>
                <a:ea typeface="Microsoft YaHei UI" panose="020B0503020204020204" pitchFamily="34" charset="-122"/>
                <a:cs typeface="+mn-ea"/>
                <a:sym typeface="+mn-lt"/>
              </a:rPr>
              <a:t>TẠM</a:t>
            </a:r>
          </a:p>
        </p:txBody>
      </p:sp>
    </p:spTree>
    <p:extLst>
      <p:ext uri="{BB962C8B-B14F-4D97-AF65-F5344CB8AC3E}">
        <p14:creationId xmlns:p14="http://schemas.microsoft.com/office/powerpoint/2010/main" val="147271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par>
                          <p:cTn id="12" fill="hold">
                            <p:stCondLst>
                              <p:cond delay="1000"/>
                            </p:stCondLst>
                            <p:childTnLst>
                              <p:par>
                                <p:cTn id="13" presetID="18" presetClass="entr" presetSubtype="12" fill="hold" nodeType="after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strips(downLeft)">
                                      <p:cBhvr>
                                        <p:cTn id="15" dur="500"/>
                                        <p:tgtEl>
                                          <p:spTgt spid="33"/>
                                        </p:tgtEl>
                                      </p:cBhvr>
                                    </p:animEffect>
                                  </p:childTnLst>
                                </p:cTn>
                              </p:par>
                            </p:childTnLst>
                          </p:cTn>
                        </p:par>
                        <p:par>
                          <p:cTn id="16" fill="hold">
                            <p:stCondLst>
                              <p:cond delay="1500"/>
                            </p:stCondLst>
                            <p:childTnLst>
                              <p:par>
                                <p:cTn id="17" presetID="2" presetClass="entr" presetSubtype="3"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1+#ppt_w/2"/>
                                          </p:val>
                                        </p:tav>
                                        <p:tav tm="100000">
                                          <p:val>
                                            <p:strVal val="#ppt_x"/>
                                          </p:val>
                                        </p:tav>
                                      </p:tavLst>
                                    </p:anim>
                                    <p:anim calcmode="lin" valueType="num">
                                      <p:cBhvr additive="base">
                                        <p:cTn id="20" dur="500" fill="hold"/>
                                        <p:tgtEl>
                                          <p:spTgt spid="12"/>
                                        </p:tgtEl>
                                        <p:attrNameLst>
                                          <p:attrName>ppt_y</p:attrName>
                                        </p:attrNameLst>
                                      </p:cBhvr>
                                      <p:tavLst>
                                        <p:tav tm="0">
                                          <p:val>
                                            <p:strVal val="0-#ppt_h/2"/>
                                          </p:val>
                                        </p:tav>
                                        <p:tav tm="100000">
                                          <p:val>
                                            <p:strVal val="#ppt_y"/>
                                          </p:val>
                                        </p:tav>
                                      </p:tavLst>
                                    </p:anim>
                                  </p:childTnLst>
                                </p:cTn>
                              </p:par>
                              <p:par>
                                <p:cTn id="21" presetID="2" presetClass="entr" presetSubtype="3" fill="hold" grpId="0" nodeType="withEffect">
                                  <p:stCondLst>
                                    <p:cond delay="25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1+#ppt_w/2"/>
                                          </p:val>
                                        </p:tav>
                                        <p:tav tm="100000">
                                          <p:val>
                                            <p:strVal val="#ppt_x"/>
                                          </p:val>
                                        </p:tav>
                                      </p:tavLst>
                                    </p:anim>
                                    <p:anim calcmode="lin" valueType="num">
                                      <p:cBhvr additive="base">
                                        <p:cTn id="24" dur="500" fill="hold"/>
                                        <p:tgtEl>
                                          <p:spTgt spid="14"/>
                                        </p:tgtEl>
                                        <p:attrNameLst>
                                          <p:attrName>ppt_y</p:attrName>
                                        </p:attrNameLst>
                                      </p:cBhvr>
                                      <p:tavLst>
                                        <p:tav tm="0">
                                          <p:val>
                                            <p:strVal val="0-#ppt_h/2"/>
                                          </p:val>
                                        </p:tav>
                                        <p:tav tm="100000">
                                          <p:val>
                                            <p:strVal val="#ppt_y"/>
                                          </p:val>
                                        </p:tav>
                                      </p:tavLst>
                                    </p:anim>
                                  </p:childTnLst>
                                </p:cTn>
                              </p:par>
                              <p:par>
                                <p:cTn id="25" presetID="2" presetClass="entr" presetSubtype="3" fill="hold" grpId="0" nodeType="withEffect">
                                  <p:stCondLst>
                                    <p:cond delay="50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1+#ppt_w/2"/>
                                          </p:val>
                                        </p:tav>
                                        <p:tav tm="100000">
                                          <p:val>
                                            <p:strVal val="#ppt_x"/>
                                          </p:val>
                                        </p:tav>
                                      </p:tavLst>
                                    </p:anim>
                                    <p:anim calcmode="lin" valueType="num">
                                      <p:cBhvr additive="base">
                                        <p:cTn id="28"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组 7"/>
          <p:cNvPicPr>
            <a:picLocks noChangeAspect="1"/>
          </p:cNvPicPr>
          <p:nvPr/>
        </p:nvPicPr>
        <p:blipFill>
          <a:blip r:embed="rId2"/>
          <a:stretch>
            <a:fillRect/>
          </a:stretch>
        </p:blipFill>
        <p:spPr>
          <a:xfrm rot="16200000" flipH="1">
            <a:off x="2667635" y="-2668905"/>
            <a:ext cx="6856730" cy="12192000"/>
          </a:xfrm>
          <a:prstGeom prst="rect">
            <a:avLst/>
          </a:prstGeom>
        </p:spPr>
      </p:pic>
      <p:pic>
        <p:nvPicPr>
          <p:cNvPr id="4" name="图片 3" descr="组 8"/>
          <p:cNvPicPr>
            <a:picLocks noChangeAspect="1"/>
          </p:cNvPicPr>
          <p:nvPr/>
        </p:nvPicPr>
        <p:blipFill>
          <a:blip r:embed="rId3"/>
          <a:srcRect t="6889" r="14174" b="13348"/>
          <a:stretch>
            <a:fillRect/>
          </a:stretch>
        </p:blipFill>
        <p:spPr>
          <a:xfrm>
            <a:off x="6867747" y="1048176"/>
            <a:ext cx="5324253" cy="5731925"/>
          </a:xfrm>
          <a:prstGeom prst="rect">
            <a:avLst/>
          </a:prstGeom>
        </p:spPr>
      </p:pic>
      <p:grpSp>
        <p:nvGrpSpPr>
          <p:cNvPr id="5" name="组合 32"/>
          <p:cNvGrpSpPr/>
          <p:nvPr/>
        </p:nvGrpSpPr>
        <p:grpSpPr>
          <a:xfrm>
            <a:off x="-1" y="-3811"/>
            <a:ext cx="12192000" cy="6858000"/>
            <a:chOff x="1" y="-43"/>
            <a:chExt cx="19200" cy="10800"/>
          </a:xfrm>
        </p:grpSpPr>
        <p:pic>
          <p:nvPicPr>
            <p:cNvPr id="6" name="图片 35" descr="图层 79 副本"/>
            <p:cNvPicPr>
              <a:picLocks noChangeAspect="1"/>
            </p:cNvPicPr>
            <p:nvPr/>
          </p:nvPicPr>
          <p:blipFill>
            <a:blip r:embed="rId4"/>
            <a:stretch>
              <a:fillRect/>
            </a:stretch>
          </p:blipFill>
          <p:spPr>
            <a:xfrm>
              <a:off x="12362" y="6131"/>
              <a:ext cx="6839" cy="4626"/>
            </a:xfrm>
            <a:prstGeom prst="rect">
              <a:avLst/>
            </a:prstGeom>
          </p:spPr>
        </p:pic>
        <p:pic>
          <p:nvPicPr>
            <p:cNvPr id="7" name="图片 36" descr="图层 79 副本"/>
            <p:cNvPicPr>
              <a:picLocks noChangeAspect="1"/>
            </p:cNvPicPr>
            <p:nvPr/>
          </p:nvPicPr>
          <p:blipFill>
            <a:blip r:embed="rId4"/>
            <a:stretch>
              <a:fillRect/>
            </a:stretch>
          </p:blipFill>
          <p:spPr>
            <a:xfrm flipH="1" flipV="1">
              <a:off x="1" y="-43"/>
              <a:ext cx="6839" cy="4626"/>
            </a:xfrm>
            <a:prstGeom prst="rect">
              <a:avLst/>
            </a:prstGeom>
          </p:spPr>
        </p:pic>
      </p:grpSp>
      <p:sp>
        <p:nvSpPr>
          <p:cNvPr id="8" name="TextBox 8"/>
          <p:cNvSpPr txBox="1"/>
          <p:nvPr/>
        </p:nvSpPr>
        <p:spPr>
          <a:xfrm>
            <a:off x="4607838" y="1200538"/>
            <a:ext cx="1655980" cy="397542"/>
          </a:xfrm>
          <a:prstGeom prst="rect">
            <a:avLst/>
          </a:prstGeom>
          <a:noFill/>
        </p:spPr>
        <p:txBody>
          <a:bodyPr wrap="none" lIns="360000" tIns="0" rIns="0" bIns="0" anchor="b" anchorCtr="0">
            <a:noAutofit/>
          </a:bodyPr>
          <a:lstStyle/>
          <a:p>
            <a:pPr algn="ctr"/>
            <a:r>
              <a:rPr lang="en-US" altLang="zh-CN" sz="6600" b="1" dirty="0">
                <a:ln w="6600">
                  <a:solidFill>
                    <a:schemeClr val="accent2"/>
                  </a:solidFill>
                  <a:prstDash val="solid"/>
                </a:ln>
                <a:solidFill>
                  <a:srgbClr val="FFFFFF"/>
                </a:solidFill>
                <a:effectLst>
                  <a:outerShdw dist="38100" dir="2700000" algn="tl" rotWithShape="0">
                    <a:schemeClr val="accent2"/>
                  </a:outerShdw>
                </a:effectLst>
                <a:latin typeface="UTM Micra" panose="02040603050506020204" pitchFamily="18" charset="0"/>
                <a:ea typeface="Microsoft YaHei UI" panose="020B0503020204020204" pitchFamily="34" charset="-122"/>
                <a:cs typeface="+mn-ea"/>
                <a:sym typeface="+mn-lt"/>
              </a:rPr>
              <a:t>TẬP</a:t>
            </a:r>
          </a:p>
        </p:txBody>
      </p:sp>
      <p:sp>
        <p:nvSpPr>
          <p:cNvPr id="9" name="TextBox 8"/>
          <p:cNvSpPr txBox="1"/>
          <p:nvPr/>
        </p:nvSpPr>
        <p:spPr>
          <a:xfrm>
            <a:off x="3647312" y="4108838"/>
            <a:ext cx="1655980" cy="397542"/>
          </a:xfrm>
          <a:prstGeom prst="rect">
            <a:avLst/>
          </a:prstGeom>
          <a:noFill/>
        </p:spPr>
        <p:txBody>
          <a:bodyPr wrap="none" lIns="360000" tIns="0" rIns="0" bIns="0" anchor="b" anchorCtr="0">
            <a:noAutofit/>
          </a:bodyPr>
          <a:lstStyle/>
          <a:p>
            <a:pPr algn="ctr"/>
            <a:r>
              <a:rPr lang="en-US" altLang="zh-CN" sz="6600" b="1" dirty="0">
                <a:ln w="6600">
                  <a:solidFill>
                    <a:schemeClr val="accent2"/>
                  </a:solidFill>
                  <a:prstDash val="solid"/>
                </a:ln>
                <a:solidFill>
                  <a:srgbClr val="FFFFFF"/>
                </a:solidFill>
                <a:effectLst>
                  <a:outerShdw dist="38100" dir="2700000" algn="tl" rotWithShape="0">
                    <a:schemeClr val="accent2"/>
                  </a:outerShdw>
                </a:effectLst>
                <a:latin typeface="UTM Micra" panose="02040603050506020204" pitchFamily="18" charset="0"/>
                <a:ea typeface="Microsoft YaHei UI" panose="020B0503020204020204" pitchFamily="34" charset="-122"/>
                <a:cs typeface="+mn-ea"/>
                <a:sym typeface="+mn-lt"/>
              </a:rPr>
              <a:t>VĂN</a:t>
            </a:r>
          </a:p>
        </p:txBody>
      </p:sp>
      <p:pic>
        <p:nvPicPr>
          <p:cNvPr id="10" name="图片 4" descr="组 9"/>
          <p:cNvPicPr>
            <a:picLocks noChangeAspect="1"/>
          </p:cNvPicPr>
          <p:nvPr/>
        </p:nvPicPr>
        <p:blipFill>
          <a:blip r:embed="rId5"/>
          <a:srcRect t="53912"/>
          <a:stretch>
            <a:fillRect/>
          </a:stretch>
        </p:blipFill>
        <p:spPr>
          <a:xfrm>
            <a:off x="-27305" y="1586865"/>
            <a:ext cx="4370070" cy="5271135"/>
          </a:xfrm>
          <a:prstGeom prst="rect">
            <a:avLst/>
          </a:prstGeom>
        </p:spPr>
      </p:pic>
      <p:sp>
        <p:nvSpPr>
          <p:cNvPr id="11" name="TextBox 8"/>
          <p:cNvSpPr txBox="1"/>
          <p:nvPr/>
        </p:nvSpPr>
        <p:spPr>
          <a:xfrm>
            <a:off x="1969092" y="2444694"/>
            <a:ext cx="1655980" cy="397542"/>
          </a:xfrm>
          <a:prstGeom prst="rect">
            <a:avLst/>
          </a:prstGeom>
          <a:noFill/>
        </p:spPr>
        <p:txBody>
          <a:bodyPr wrap="none" lIns="360000" tIns="0" rIns="0" bIns="0" anchor="b" anchorCtr="0">
            <a:noAutofit/>
          </a:bodyPr>
          <a:lstStyle/>
          <a:p>
            <a:pPr algn="ctr"/>
            <a:r>
              <a:rPr lang="en-US" altLang="zh-CN" sz="6600" b="1" dirty="0">
                <a:ln w="6600">
                  <a:solidFill>
                    <a:schemeClr val="accent2"/>
                  </a:solidFill>
                  <a:prstDash val="solid"/>
                </a:ln>
                <a:solidFill>
                  <a:srgbClr val="FFFFFF"/>
                </a:solidFill>
                <a:effectLst>
                  <a:outerShdw dist="38100" dir="2700000" algn="tl" rotWithShape="0">
                    <a:schemeClr val="accent2"/>
                  </a:outerShdw>
                </a:effectLst>
                <a:latin typeface="UTM Micra" panose="02040603050506020204" pitchFamily="18" charset="0"/>
                <a:ea typeface="Microsoft YaHei UI" panose="020B0503020204020204" pitchFamily="34" charset="-122"/>
                <a:cs typeface="+mn-ea"/>
                <a:sym typeface="+mn-lt"/>
              </a:rPr>
              <a:t>LÀM</a:t>
            </a:r>
          </a:p>
        </p:txBody>
      </p:sp>
    </p:spTree>
    <p:extLst>
      <p:ext uri="{BB962C8B-B14F-4D97-AF65-F5344CB8AC3E}">
        <p14:creationId xmlns:p14="http://schemas.microsoft.com/office/powerpoint/2010/main" val="31017726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strips(down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78CCF82A-16D1-4483-9364-297C4C39CEDB}"/>
              </a:ext>
            </a:extLst>
          </p:cNvPr>
          <p:cNvSpPr txBox="1">
            <a:spLocks/>
          </p:cNvSpPr>
          <p:nvPr/>
        </p:nvSpPr>
        <p:spPr>
          <a:xfrm>
            <a:off x="3083153" y="827314"/>
            <a:ext cx="6613525" cy="1143000"/>
          </a:xfrm>
          <a:prstGeom prst="rect">
            <a:avLst/>
          </a:prstGeom>
          <a:solidFill>
            <a:schemeClr val="accent2">
              <a:lumMod val="40000"/>
              <a:lumOff val="60000"/>
            </a:schemeClr>
          </a:solidFill>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sz="3600" dirty="0" err="1">
                <a:latin typeface="Times New Roman" panose="02020603050405020304" pitchFamily="18" charset="0"/>
                <a:ea typeface="Tahoma" panose="020B0604030504040204" pitchFamily="34" charset="0"/>
                <a:cs typeface="Times New Roman" panose="02020603050405020304" pitchFamily="18" charset="0"/>
              </a:rPr>
              <a:t>Miêu</a:t>
            </a:r>
            <a:r>
              <a:rPr lang="en-US" sz="3600" dirty="0">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latin typeface="Times New Roman" panose="02020603050405020304" pitchFamily="18" charset="0"/>
                <a:ea typeface="Tahoma" panose="020B0604030504040204" pitchFamily="34" charset="0"/>
                <a:cs typeface="Times New Roman" panose="02020603050405020304" pitchFamily="18" charset="0"/>
              </a:rPr>
              <a:t>tả</a:t>
            </a:r>
            <a:r>
              <a:rPr lang="en-US" sz="3600" dirty="0">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latin typeface="Times New Roman" panose="02020603050405020304" pitchFamily="18" charset="0"/>
                <a:ea typeface="Tahoma" panose="020B0604030504040204" pitchFamily="34" charset="0"/>
                <a:cs typeface="Times New Roman" panose="02020603050405020304" pitchFamily="18" charset="0"/>
              </a:rPr>
              <a:t>các</a:t>
            </a:r>
            <a:r>
              <a:rPr lang="en-US" sz="3600" dirty="0">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latin typeface="Times New Roman" panose="02020603050405020304" pitchFamily="18" charset="0"/>
                <a:ea typeface="Tahoma" panose="020B0604030504040204" pitchFamily="34" charset="0"/>
                <a:cs typeface="Times New Roman" panose="02020603050405020304" pitchFamily="18" charset="0"/>
              </a:rPr>
              <a:t>bộ</a:t>
            </a:r>
            <a:r>
              <a:rPr lang="en-US" sz="3600" dirty="0">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latin typeface="Times New Roman" panose="02020603050405020304" pitchFamily="18" charset="0"/>
                <a:ea typeface="Tahoma" panose="020B0604030504040204" pitchFamily="34" charset="0"/>
                <a:cs typeface="Times New Roman" panose="02020603050405020304" pitchFamily="18" charset="0"/>
              </a:rPr>
              <a:t>phận</a:t>
            </a:r>
            <a:r>
              <a:rPr lang="en-US" sz="3600" dirty="0">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latin typeface="Times New Roman" panose="02020603050405020304" pitchFamily="18" charset="0"/>
                <a:ea typeface="Tahoma" panose="020B0604030504040204" pitchFamily="34" charset="0"/>
                <a:cs typeface="Times New Roman" panose="02020603050405020304" pitchFamily="18" charset="0"/>
              </a:rPr>
              <a:t>của</a:t>
            </a:r>
            <a:r>
              <a:rPr lang="en-US" sz="3600" dirty="0">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latin typeface="Times New Roman" panose="02020603050405020304" pitchFamily="18" charset="0"/>
                <a:ea typeface="Tahoma" panose="020B0604030504040204" pitchFamily="34" charset="0"/>
                <a:cs typeface="Times New Roman" panose="02020603050405020304" pitchFamily="18" charset="0"/>
              </a:rPr>
              <a:t>cây</a:t>
            </a:r>
            <a:r>
              <a:rPr lang="en-US" sz="3600" dirty="0">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latin typeface="Times New Roman" panose="02020603050405020304" pitchFamily="18" charset="0"/>
                <a:ea typeface="Tahoma" panose="020B0604030504040204" pitchFamily="34" charset="0"/>
                <a:cs typeface="Times New Roman" panose="02020603050405020304" pitchFamily="18" charset="0"/>
              </a:rPr>
              <a:t>cối</a:t>
            </a:r>
            <a:endParaRPr lang="en-US" sz="3600" dirty="0">
              <a:latin typeface="Times New Roman" panose="02020603050405020304" pitchFamily="18" charset="0"/>
              <a:ea typeface="Tahoma" panose="020B0604030504040204" pitchFamily="34" charset="0"/>
              <a:cs typeface="Times New Roman" panose="02020603050405020304" pitchFamily="18" charset="0"/>
            </a:endParaRPr>
          </a:p>
        </p:txBody>
      </p:sp>
      <p:grpSp>
        <p:nvGrpSpPr>
          <p:cNvPr id="21" name="Group 20">
            <a:extLst>
              <a:ext uri="{FF2B5EF4-FFF2-40B4-BE49-F238E27FC236}">
                <a16:creationId xmlns:a16="http://schemas.microsoft.com/office/drawing/2014/main" id="{EEFC8129-AE44-4A9C-BC75-E44AE8D92405}"/>
              </a:ext>
            </a:extLst>
          </p:cNvPr>
          <p:cNvGrpSpPr>
            <a:grpSpLocks/>
          </p:cNvGrpSpPr>
          <p:nvPr/>
        </p:nvGrpSpPr>
        <p:grpSpPr bwMode="auto">
          <a:xfrm>
            <a:off x="3335565" y="1970314"/>
            <a:ext cx="6613524" cy="1166813"/>
            <a:chOff x="1708278" y="1828842"/>
            <a:chExt cx="6108435" cy="1166902"/>
          </a:xfrm>
        </p:grpSpPr>
        <p:cxnSp>
          <p:nvCxnSpPr>
            <p:cNvPr id="22" name="Straight Arrow Connector 21">
              <a:extLst>
                <a:ext uri="{FF2B5EF4-FFF2-40B4-BE49-F238E27FC236}">
                  <a16:creationId xmlns:a16="http://schemas.microsoft.com/office/drawing/2014/main" id="{DE87BE5D-42E8-41FA-AFAD-7893F40B7DF6}"/>
                </a:ext>
              </a:extLst>
            </p:cNvPr>
            <p:cNvCxnSpPr/>
            <p:nvPr/>
          </p:nvCxnSpPr>
          <p:spPr>
            <a:xfrm>
              <a:off x="4762496" y="1828842"/>
              <a:ext cx="0" cy="1143087"/>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cxnSp>
          <p:nvCxnSpPr>
            <p:cNvPr id="23" name="Straight Connector 22">
              <a:extLst>
                <a:ext uri="{FF2B5EF4-FFF2-40B4-BE49-F238E27FC236}">
                  <a16:creationId xmlns:a16="http://schemas.microsoft.com/office/drawing/2014/main" id="{1E7A1979-47AC-4BEB-9352-D9E7107C7E33}"/>
                </a:ext>
              </a:extLst>
            </p:cNvPr>
            <p:cNvCxnSpPr/>
            <p:nvPr/>
          </p:nvCxnSpPr>
          <p:spPr>
            <a:xfrm>
              <a:off x="1708278" y="2286077"/>
              <a:ext cx="6108435" cy="0"/>
            </a:xfrm>
            <a:prstGeom prst="line">
              <a:avLst/>
            </a:prstGeom>
          </p:spPr>
          <p:style>
            <a:lnRef idx="3">
              <a:schemeClr val="accent4"/>
            </a:lnRef>
            <a:fillRef idx="0">
              <a:schemeClr val="accent4"/>
            </a:fillRef>
            <a:effectRef idx="2">
              <a:schemeClr val="accent4"/>
            </a:effectRef>
            <a:fontRef idx="minor">
              <a:schemeClr val="tx1"/>
            </a:fontRef>
          </p:style>
        </p:cxnSp>
        <p:cxnSp>
          <p:nvCxnSpPr>
            <p:cNvPr id="24" name="Straight Arrow Connector 23">
              <a:extLst>
                <a:ext uri="{FF2B5EF4-FFF2-40B4-BE49-F238E27FC236}">
                  <a16:creationId xmlns:a16="http://schemas.microsoft.com/office/drawing/2014/main" id="{03EB36E6-47A1-4ADF-B645-7BAAE1AAB8EF}"/>
                </a:ext>
              </a:extLst>
            </p:cNvPr>
            <p:cNvCxnSpPr/>
            <p:nvPr/>
          </p:nvCxnSpPr>
          <p:spPr>
            <a:xfrm>
              <a:off x="1714628" y="2286077"/>
              <a:ext cx="0" cy="709667"/>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cxnSp>
          <p:nvCxnSpPr>
            <p:cNvPr id="41" name="Straight Arrow Connector 40">
              <a:extLst>
                <a:ext uri="{FF2B5EF4-FFF2-40B4-BE49-F238E27FC236}">
                  <a16:creationId xmlns:a16="http://schemas.microsoft.com/office/drawing/2014/main" id="{35365F77-E320-494B-A3B2-DBCEB71134B4}"/>
                </a:ext>
              </a:extLst>
            </p:cNvPr>
            <p:cNvCxnSpPr/>
            <p:nvPr/>
          </p:nvCxnSpPr>
          <p:spPr>
            <a:xfrm>
              <a:off x="7810363" y="2286077"/>
              <a:ext cx="0" cy="709667"/>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grpSp>
      <p:sp>
        <p:nvSpPr>
          <p:cNvPr id="42" name="Rounded Rectangle 15">
            <a:extLst>
              <a:ext uri="{FF2B5EF4-FFF2-40B4-BE49-F238E27FC236}">
                <a16:creationId xmlns:a16="http://schemas.microsoft.com/office/drawing/2014/main" id="{AEB0C385-7C54-451A-8CBE-5E00F58A524F}"/>
              </a:ext>
            </a:extLst>
          </p:cNvPr>
          <p:cNvSpPr/>
          <p:nvPr/>
        </p:nvSpPr>
        <p:spPr>
          <a:xfrm>
            <a:off x="1894114" y="3137127"/>
            <a:ext cx="2908123" cy="1478412"/>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800" dirty="0" err="1">
                <a:solidFill>
                  <a:schemeClr val="tx1"/>
                </a:solidFill>
                <a:latin typeface="Times New Roman" pitchFamily="18" charset="0"/>
                <a:cs typeface="Times New Roman" pitchFamily="18" charset="0"/>
              </a:rPr>
              <a:t>Nêu</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được</a:t>
            </a:r>
            <a:r>
              <a:rPr lang="en-US" sz="2800" dirty="0">
                <a:solidFill>
                  <a:schemeClr val="tx1"/>
                </a:solidFill>
                <a:latin typeface="Times New Roman" pitchFamily="18" charset="0"/>
                <a:cs typeface="Times New Roman" pitchFamily="18" charset="0"/>
              </a:rPr>
              <a:t> </a:t>
            </a:r>
          </a:p>
          <a:p>
            <a:pPr algn="ctr" eaLnBrk="1" hangingPunct="1">
              <a:defRPr/>
            </a:pPr>
            <a:r>
              <a:rPr lang="en-US" sz="2800" dirty="0" err="1">
                <a:solidFill>
                  <a:schemeClr val="tx1"/>
                </a:solidFill>
                <a:latin typeface="Times New Roman" pitchFamily="18" charset="0"/>
                <a:cs typeface="Times New Roman" pitchFamily="18" charset="0"/>
              </a:rPr>
              <a:t>các</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đặc</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điểm</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của</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bộ</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phận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cần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tả</a:t>
            </a:r>
            <a:r>
              <a:rPr lang="en-US" sz="2800" dirty="0">
                <a:solidFill>
                  <a:schemeClr val="tx1"/>
                </a:solidFill>
                <a:latin typeface="Times New Roman" pitchFamily="18" charset="0"/>
                <a:cs typeface="Times New Roman" pitchFamily="18" charset="0"/>
              </a:rPr>
              <a:t>.</a:t>
            </a:r>
          </a:p>
        </p:txBody>
      </p:sp>
      <p:sp>
        <p:nvSpPr>
          <p:cNvPr id="43" name="Rounded Rectangle 17">
            <a:extLst>
              <a:ext uri="{FF2B5EF4-FFF2-40B4-BE49-F238E27FC236}">
                <a16:creationId xmlns:a16="http://schemas.microsoft.com/office/drawing/2014/main" id="{915BEB17-6230-41D6-9DEF-4B3F131C93C8}"/>
              </a:ext>
            </a:extLst>
          </p:cNvPr>
          <p:cNvSpPr/>
          <p:nvPr/>
        </p:nvSpPr>
        <p:spPr>
          <a:xfrm>
            <a:off x="5404969" y="3113314"/>
            <a:ext cx="2289175" cy="1195388"/>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800" dirty="0" err="1">
                <a:solidFill>
                  <a:schemeClr val="tx1"/>
                </a:solidFill>
                <a:latin typeface="Times New Roman" pitchFamily="18" charset="0"/>
                <a:cs typeface="Times New Roman" pitchFamily="18" charset="0"/>
              </a:rPr>
              <a:t>Tả</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theo</a:t>
            </a:r>
            <a:r>
              <a:rPr lang="en-US" sz="2800" dirty="0">
                <a:solidFill>
                  <a:schemeClr val="tx1"/>
                </a:solidFill>
                <a:latin typeface="Times New Roman" pitchFamily="18" charset="0"/>
                <a:cs typeface="Times New Roman" pitchFamily="18" charset="0"/>
              </a:rPr>
              <a:t> </a:t>
            </a:r>
          </a:p>
          <a:p>
            <a:pPr algn="ctr" eaLnBrk="1" hangingPunct="1">
              <a:defRPr/>
            </a:pPr>
            <a:r>
              <a:rPr lang="en-US" sz="2800" dirty="0" err="1">
                <a:solidFill>
                  <a:schemeClr val="tx1"/>
                </a:solidFill>
                <a:latin typeface="Times New Roman" pitchFamily="18" charset="0"/>
                <a:cs typeface="Times New Roman" pitchFamily="18" charset="0"/>
              </a:rPr>
              <a:t>trình</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tự</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hợp</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lí</a:t>
            </a:r>
            <a:endParaRPr lang="en-US" sz="2800" dirty="0">
              <a:solidFill>
                <a:schemeClr val="tx1"/>
              </a:solidFill>
              <a:latin typeface="Times New Roman" pitchFamily="18" charset="0"/>
              <a:cs typeface="Times New Roman" pitchFamily="18" charset="0"/>
            </a:endParaRPr>
          </a:p>
        </p:txBody>
      </p:sp>
      <p:sp>
        <p:nvSpPr>
          <p:cNvPr id="44" name="Rounded Rectangle 18">
            <a:extLst>
              <a:ext uri="{FF2B5EF4-FFF2-40B4-BE49-F238E27FC236}">
                <a16:creationId xmlns:a16="http://schemas.microsoft.com/office/drawing/2014/main" id="{330D1902-392F-4F6B-87E0-018D0A849BE3}"/>
              </a:ext>
            </a:extLst>
          </p:cNvPr>
          <p:cNvSpPr/>
          <p:nvPr/>
        </p:nvSpPr>
        <p:spPr>
          <a:xfrm>
            <a:off x="8309398" y="3113314"/>
            <a:ext cx="3298369" cy="1195388"/>
          </a:xfrm>
          <a:prstGeom prst="roundRect">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800" dirty="0" err="1">
                <a:solidFill>
                  <a:schemeClr val="tx1"/>
                </a:solidFill>
                <a:latin typeface="Times New Roman" pitchFamily="18" charset="0"/>
                <a:cs typeface="Times New Roman" pitchFamily="18" charset="0"/>
              </a:rPr>
              <a:t>Sử</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dụng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các</a:t>
            </a:r>
            <a:r>
              <a:rPr lang="en-US" sz="2800" dirty="0">
                <a:solidFill>
                  <a:schemeClr val="tx1"/>
                </a:solidFill>
                <a:latin typeface="Times New Roman" pitchFamily="18" charset="0"/>
                <a:cs typeface="Times New Roman" pitchFamily="18" charset="0"/>
              </a:rPr>
              <a:t> </a:t>
            </a:r>
          </a:p>
          <a:p>
            <a:pPr algn="ctr" eaLnBrk="1" hangingPunct="1">
              <a:defRPr/>
            </a:pPr>
            <a:r>
              <a:rPr lang="en-US" sz="2800" dirty="0" err="1">
                <a:solidFill>
                  <a:schemeClr val="tx1"/>
                </a:solidFill>
                <a:latin typeface="Times New Roman" pitchFamily="18" charset="0"/>
                <a:cs typeface="Times New Roman" pitchFamily="18" charset="0"/>
              </a:rPr>
              <a:t>biện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pháp</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nghệ</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thuật</a:t>
            </a:r>
            <a:endParaRPr lang="en-US" sz="2800" dirty="0">
              <a:solidFill>
                <a:schemeClr val="tx1"/>
              </a:solidFill>
              <a:latin typeface="Times New Roman" pitchFamily="18" charset="0"/>
              <a:cs typeface="Times New Roman" pitchFamily="18" charset="0"/>
            </a:endParaRPr>
          </a:p>
        </p:txBody>
      </p:sp>
      <p:grpSp>
        <p:nvGrpSpPr>
          <p:cNvPr id="45" name="Group 44">
            <a:extLst>
              <a:ext uri="{FF2B5EF4-FFF2-40B4-BE49-F238E27FC236}">
                <a16:creationId xmlns:a16="http://schemas.microsoft.com/office/drawing/2014/main" id="{57301943-E7AF-4922-88FA-AACA1980CE7B}"/>
              </a:ext>
            </a:extLst>
          </p:cNvPr>
          <p:cNvGrpSpPr>
            <a:grpSpLocks/>
          </p:cNvGrpSpPr>
          <p:nvPr/>
        </p:nvGrpSpPr>
        <p:grpSpPr bwMode="auto">
          <a:xfrm>
            <a:off x="5655152" y="4303940"/>
            <a:ext cx="1563432" cy="1001712"/>
            <a:chOff x="3598832" y="4164486"/>
            <a:chExt cx="1946336" cy="1000557"/>
          </a:xfrm>
        </p:grpSpPr>
        <p:cxnSp>
          <p:nvCxnSpPr>
            <p:cNvPr id="46" name="Straight Arrow Connector 45">
              <a:extLst>
                <a:ext uri="{FF2B5EF4-FFF2-40B4-BE49-F238E27FC236}">
                  <a16:creationId xmlns:a16="http://schemas.microsoft.com/office/drawing/2014/main" id="{72BE5035-7AF4-4934-A477-F2E79D363689}"/>
                </a:ext>
              </a:extLst>
            </p:cNvPr>
            <p:cNvCxnSpPr/>
            <p:nvPr/>
          </p:nvCxnSpPr>
          <p:spPr>
            <a:xfrm>
              <a:off x="4571999" y="4164486"/>
              <a:ext cx="0" cy="586698"/>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cxnSp>
          <p:nvCxnSpPr>
            <p:cNvPr id="47" name="Straight Connector 46">
              <a:extLst>
                <a:ext uri="{FF2B5EF4-FFF2-40B4-BE49-F238E27FC236}">
                  <a16:creationId xmlns:a16="http://schemas.microsoft.com/office/drawing/2014/main" id="{A2444556-00CB-4FC6-A9E4-89A552420FD2}"/>
                </a:ext>
              </a:extLst>
            </p:cNvPr>
            <p:cNvCxnSpPr/>
            <p:nvPr/>
          </p:nvCxnSpPr>
          <p:spPr>
            <a:xfrm>
              <a:off x="3598832" y="4724227"/>
              <a:ext cx="1946336" cy="0"/>
            </a:xfrm>
            <a:prstGeom prst="line">
              <a:avLst/>
            </a:prstGeom>
          </p:spPr>
          <p:style>
            <a:lnRef idx="3">
              <a:schemeClr val="accent4"/>
            </a:lnRef>
            <a:fillRef idx="0">
              <a:schemeClr val="accent4"/>
            </a:fillRef>
            <a:effectRef idx="2">
              <a:schemeClr val="accent4"/>
            </a:effectRef>
            <a:fontRef idx="minor">
              <a:schemeClr val="tx1"/>
            </a:fontRef>
          </p:style>
        </p:cxnSp>
        <p:cxnSp>
          <p:nvCxnSpPr>
            <p:cNvPr id="48" name="Straight Arrow Connector 47">
              <a:extLst>
                <a:ext uri="{FF2B5EF4-FFF2-40B4-BE49-F238E27FC236}">
                  <a16:creationId xmlns:a16="http://schemas.microsoft.com/office/drawing/2014/main" id="{FEF3E1B5-1247-4D06-AA78-B82A12E824C1}"/>
                </a:ext>
              </a:extLst>
            </p:cNvPr>
            <p:cNvCxnSpPr/>
            <p:nvPr/>
          </p:nvCxnSpPr>
          <p:spPr>
            <a:xfrm>
              <a:off x="3598832" y="4724227"/>
              <a:ext cx="0" cy="440816"/>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cxnSp>
          <p:nvCxnSpPr>
            <p:cNvPr id="49" name="Straight Arrow Connector 48">
              <a:extLst>
                <a:ext uri="{FF2B5EF4-FFF2-40B4-BE49-F238E27FC236}">
                  <a16:creationId xmlns:a16="http://schemas.microsoft.com/office/drawing/2014/main" id="{402BD7D5-6888-42A1-AA87-C00CD269E8C6}"/>
                </a:ext>
              </a:extLst>
            </p:cNvPr>
            <p:cNvCxnSpPr/>
            <p:nvPr/>
          </p:nvCxnSpPr>
          <p:spPr>
            <a:xfrm>
              <a:off x="5537230" y="4724227"/>
              <a:ext cx="0" cy="440816"/>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grpSp>
      <p:sp>
        <p:nvSpPr>
          <p:cNvPr id="50" name="Rounded Rectangle 23">
            <a:extLst>
              <a:ext uri="{FF2B5EF4-FFF2-40B4-BE49-F238E27FC236}">
                <a16:creationId xmlns:a16="http://schemas.microsoft.com/office/drawing/2014/main" id="{770F7518-D22E-4F3C-AA39-B7879ED1D6E4}"/>
              </a:ext>
            </a:extLst>
          </p:cNvPr>
          <p:cNvSpPr/>
          <p:nvPr/>
        </p:nvSpPr>
        <p:spPr>
          <a:xfrm>
            <a:off x="4411890" y="5305652"/>
            <a:ext cx="1946275" cy="1008062"/>
          </a:xfrm>
          <a:prstGeom prst="roundRect">
            <a:avLst/>
          </a:prstGeom>
          <a:solidFill>
            <a:srgbClr val="FCB028"/>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800">
                <a:solidFill>
                  <a:schemeClr val="tx1"/>
                </a:solidFill>
                <a:latin typeface="Times New Roman" pitchFamily="18" charset="0"/>
                <a:cs typeface="Times New Roman" pitchFamily="18" charset="0"/>
              </a:rPr>
              <a:t>Trình tự </a:t>
            </a:r>
          </a:p>
          <a:p>
            <a:pPr algn="ctr" eaLnBrk="1" hangingPunct="1">
              <a:defRPr/>
            </a:pPr>
            <a:r>
              <a:rPr lang="en-US" sz="2800">
                <a:solidFill>
                  <a:schemeClr val="tx1"/>
                </a:solidFill>
                <a:latin typeface="Times New Roman" pitchFamily="18" charset="0"/>
                <a:cs typeface="Times New Roman" pitchFamily="18" charset="0"/>
              </a:rPr>
              <a:t>thời gian</a:t>
            </a:r>
          </a:p>
        </p:txBody>
      </p:sp>
      <p:sp>
        <p:nvSpPr>
          <p:cNvPr id="51" name="Rounded Rectangle 24">
            <a:extLst>
              <a:ext uri="{FF2B5EF4-FFF2-40B4-BE49-F238E27FC236}">
                <a16:creationId xmlns:a16="http://schemas.microsoft.com/office/drawing/2014/main" id="{33E85C60-A2DD-4E1F-B502-E6C1A37B9F63}"/>
              </a:ext>
            </a:extLst>
          </p:cNvPr>
          <p:cNvSpPr/>
          <p:nvPr/>
        </p:nvSpPr>
        <p:spPr>
          <a:xfrm>
            <a:off x="6442530" y="5305651"/>
            <a:ext cx="1934110" cy="1008063"/>
          </a:xfrm>
          <a:prstGeom prst="roundRect">
            <a:avLst/>
          </a:prstGeom>
          <a:solidFill>
            <a:srgbClr val="FCB028"/>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800" dirty="0" err="1">
                <a:solidFill>
                  <a:schemeClr val="tx1"/>
                </a:solidFill>
                <a:latin typeface="Times New Roman" pitchFamily="18" charset="0"/>
                <a:cs typeface="Times New Roman" pitchFamily="18" charset="0"/>
              </a:rPr>
              <a:t>Trình</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tự</a:t>
            </a:r>
            <a:r>
              <a:rPr lang="en-US" sz="2800" dirty="0">
                <a:solidFill>
                  <a:schemeClr val="tx1"/>
                </a:solidFill>
                <a:latin typeface="Times New Roman" pitchFamily="18" charset="0"/>
                <a:cs typeface="Times New Roman" pitchFamily="18" charset="0"/>
              </a:rPr>
              <a:t> </a:t>
            </a:r>
          </a:p>
          <a:p>
            <a:pPr algn="ctr" eaLnBrk="1" hangingPunct="1">
              <a:defRPr/>
            </a:pPr>
            <a:r>
              <a:rPr lang="en-US" sz="2800" dirty="0" err="1">
                <a:solidFill>
                  <a:schemeClr val="tx1"/>
                </a:solidFill>
                <a:latin typeface="Times New Roman" pitchFamily="18" charset="0"/>
                <a:cs typeface="Times New Roman" pitchFamily="18" charset="0"/>
              </a:rPr>
              <a:t>không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gian</a:t>
            </a:r>
            <a:endParaRPr lang="en-US" sz="2800" dirty="0">
              <a:solidFill>
                <a:schemeClr val="tx1"/>
              </a:solidFill>
              <a:latin typeface="Times New Roman" pitchFamily="18" charset="0"/>
              <a:cs typeface="Times New Roman" pitchFamily="18" charset="0"/>
            </a:endParaRPr>
          </a:p>
        </p:txBody>
      </p:sp>
      <p:grpSp>
        <p:nvGrpSpPr>
          <p:cNvPr id="52" name="Group 51">
            <a:extLst>
              <a:ext uri="{FF2B5EF4-FFF2-40B4-BE49-F238E27FC236}">
                <a16:creationId xmlns:a16="http://schemas.microsoft.com/office/drawing/2014/main" id="{D792F9A7-556E-44D5-BF2E-504F8953A4CC}"/>
              </a:ext>
            </a:extLst>
          </p:cNvPr>
          <p:cNvGrpSpPr>
            <a:grpSpLocks/>
          </p:cNvGrpSpPr>
          <p:nvPr/>
        </p:nvGrpSpPr>
        <p:grpSpPr bwMode="auto">
          <a:xfrm>
            <a:off x="9112717" y="4303940"/>
            <a:ext cx="1720840" cy="1001712"/>
            <a:chOff x="7120531" y="4164485"/>
            <a:chExt cx="998778" cy="1000557"/>
          </a:xfrm>
        </p:grpSpPr>
        <p:cxnSp>
          <p:nvCxnSpPr>
            <p:cNvPr id="53" name="Straight Arrow Connector 52">
              <a:extLst>
                <a:ext uri="{FF2B5EF4-FFF2-40B4-BE49-F238E27FC236}">
                  <a16:creationId xmlns:a16="http://schemas.microsoft.com/office/drawing/2014/main" id="{7B73F1E4-E70D-4B82-BDFC-9CEEF2B9E545}"/>
                </a:ext>
              </a:extLst>
            </p:cNvPr>
            <p:cNvCxnSpPr/>
            <p:nvPr/>
          </p:nvCxnSpPr>
          <p:spPr>
            <a:xfrm>
              <a:off x="7619920" y="4164485"/>
              <a:ext cx="0" cy="586698"/>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cxnSp>
          <p:nvCxnSpPr>
            <p:cNvPr id="54" name="Straight Connector 53">
              <a:extLst>
                <a:ext uri="{FF2B5EF4-FFF2-40B4-BE49-F238E27FC236}">
                  <a16:creationId xmlns:a16="http://schemas.microsoft.com/office/drawing/2014/main" id="{CC937745-3B9C-4360-AB07-38D621B3D56B}"/>
                </a:ext>
              </a:extLst>
            </p:cNvPr>
            <p:cNvCxnSpPr/>
            <p:nvPr/>
          </p:nvCxnSpPr>
          <p:spPr>
            <a:xfrm>
              <a:off x="7120531" y="4724226"/>
              <a:ext cx="998778" cy="0"/>
            </a:xfrm>
            <a:prstGeom prst="line">
              <a:avLst/>
            </a:prstGeom>
          </p:spPr>
          <p:style>
            <a:lnRef idx="3">
              <a:schemeClr val="accent4"/>
            </a:lnRef>
            <a:fillRef idx="0">
              <a:schemeClr val="accent4"/>
            </a:fillRef>
            <a:effectRef idx="2">
              <a:schemeClr val="accent4"/>
            </a:effectRef>
            <a:fontRef idx="minor">
              <a:schemeClr val="tx1"/>
            </a:fontRef>
          </p:style>
        </p:cxnSp>
        <p:cxnSp>
          <p:nvCxnSpPr>
            <p:cNvPr id="55" name="Straight Arrow Connector 54">
              <a:extLst>
                <a:ext uri="{FF2B5EF4-FFF2-40B4-BE49-F238E27FC236}">
                  <a16:creationId xmlns:a16="http://schemas.microsoft.com/office/drawing/2014/main" id="{53D6FD6C-24DC-4F0D-9498-4E1B113260B8}"/>
                </a:ext>
              </a:extLst>
            </p:cNvPr>
            <p:cNvCxnSpPr/>
            <p:nvPr/>
          </p:nvCxnSpPr>
          <p:spPr>
            <a:xfrm>
              <a:off x="7120531" y="4724226"/>
              <a:ext cx="0" cy="440816"/>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cxnSp>
          <p:nvCxnSpPr>
            <p:cNvPr id="56" name="Straight Arrow Connector 55">
              <a:extLst>
                <a:ext uri="{FF2B5EF4-FFF2-40B4-BE49-F238E27FC236}">
                  <a16:creationId xmlns:a16="http://schemas.microsoft.com/office/drawing/2014/main" id="{7FBA80FF-5EF0-4CCA-99B9-CC8569AF2EDA}"/>
                </a:ext>
              </a:extLst>
            </p:cNvPr>
            <p:cNvCxnSpPr/>
            <p:nvPr/>
          </p:nvCxnSpPr>
          <p:spPr>
            <a:xfrm>
              <a:off x="8119309" y="4724226"/>
              <a:ext cx="0" cy="440816"/>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grpSp>
      <p:sp>
        <p:nvSpPr>
          <p:cNvPr id="57" name="Rounded Rectangle 29">
            <a:extLst>
              <a:ext uri="{FF2B5EF4-FFF2-40B4-BE49-F238E27FC236}">
                <a16:creationId xmlns:a16="http://schemas.microsoft.com/office/drawing/2014/main" id="{BED9A452-B9B4-4B5E-A50A-434ABCB392D9}"/>
              </a:ext>
            </a:extLst>
          </p:cNvPr>
          <p:cNvSpPr/>
          <p:nvPr/>
        </p:nvSpPr>
        <p:spPr>
          <a:xfrm>
            <a:off x="8461845" y="5305652"/>
            <a:ext cx="1386950" cy="742950"/>
          </a:xfrm>
          <a:prstGeom prst="roundRect">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800" dirty="0">
                <a:solidFill>
                  <a:schemeClr val="tx1"/>
                </a:solidFill>
                <a:latin typeface="Times New Roman" pitchFamily="18" charset="0"/>
                <a:cs typeface="Times New Roman" pitchFamily="18" charset="0"/>
              </a:rPr>
              <a:t>So </a:t>
            </a:r>
            <a:r>
              <a:rPr lang="en-US" sz="2800" dirty="0" err="1">
                <a:solidFill>
                  <a:schemeClr val="tx1"/>
                </a:solidFill>
                <a:latin typeface="Times New Roman" pitchFamily="18" charset="0"/>
                <a:cs typeface="Times New Roman" pitchFamily="18" charset="0"/>
              </a:rPr>
              <a:t>sánh</a:t>
            </a:r>
            <a:endParaRPr lang="en-US" sz="2800" dirty="0">
              <a:solidFill>
                <a:schemeClr val="tx1"/>
              </a:solidFill>
              <a:latin typeface="Times New Roman" pitchFamily="18" charset="0"/>
              <a:cs typeface="Times New Roman" pitchFamily="18" charset="0"/>
            </a:endParaRPr>
          </a:p>
        </p:txBody>
      </p:sp>
      <p:sp>
        <p:nvSpPr>
          <p:cNvPr id="58" name="Rounded Rectangle 30">
            <a:extLst>
              <a:ext uri="{FF2B5EF4-FFF2-40B4-BE49-F238E27FC236}">
                <a16:creationId xmlns:a16="http://schemas.microsoft.com/office/drawing/2014/main" id="{167257C4-2113-4139-81CC-1547422F283B}"/>
              </a:ext>
            </a:extLst>
          </p:cNvPr>
          <p:cNvSpPr/>
          <p:nvPr/>
        </p:nvSpPr>
        <p:spPr>
          <a:xfrm>
            <a:off x="10046180" y="5305652"/>
            <a:ext cx="1720841" cy="742950"/>
          </a:xfrm>
          <a:prstGeom prst="roundRect">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800" dirty="0" err="1">
                <a:solidFill>
                  <a:schemeClr val="tx1"/>
                </a:solidFill>
                <a:latin typeface="Times New Roman" pitchFamily="18" charset="0"/>
                <a:cs typeface="Times New Roman" pitchFamily="18" charset="0"/>
              </a:rPr>
              <a:t>Nhân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hóa</a:t>
            </a:r>
            <a:endParaRPr lang="en-US" sz="2800" dirty="0">
              <a:solidFill>
                <a:schemeClr val="tx1"/>
              </a:solidFill>
              <a:latin typeface="Times New Roman" pitchFamily="18" charset="0"/>
              <a:cs typeface="Times New Roman" pitchFamily="18" charset="0"/>
            </a:endParaRPr>
          </a:p>
        </p:txBody>
      </p:sp>
      <p:sp>
        <p:nvSpPr>
          <p:cNvPr id="26" name="Title 1">
            <a:extLst>
              <a:ext uri="{FF2B5EF4-FFF2-40B4-BE49-F238E27FC236}">
                <a16:creationId xmlns:a16="http://schemas.microsoft.com/office/drawing/2014/main" id="{D89C95C8-4A71-460A-A5D3-1CC89F8E9AEF}"/>
              </a:ext>
            </a:extLst>
          </p:cNvPr>
          <p:cNvSpPr txBox="1">
            <a:spLocks/>
          </p:cNvSpPr>
          <p:nvPr/>
        </p:nvSpPr>
        <p:spPr>
          <a:xfrm>
            <a:off x="3130104" y="840808"/>
            <a:ext cx="6613525" cy="1143000"/>
          </a:xfrm>
          <a:prstGeom prst="rect">
            <a:avLst/>
          </a:prstGeom>
          <a:solidFill>
            <a:schemeClr val="accent2">
              <a:lumMod val="40000"/>
              <a:lumOff val="60000"/>
            </a:schemeClr>
          </a:solidFill>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sz="3600" dirty="0" err="1">
                <a:latin typeface="Times New Roman" panose="02020603050405020304" pitchFamily="18" charset="0"/>
                <a:ea typeface="Tahoma" panose="020B0604030504040204" pitchFamily="34" charset="0"/>
                <a:cs typeface="Times New Roman" panose="02020603050405020304" pitchFamily="18" charset="0"/>
              </a:rPr>
              <a:t>Miêu</a:t>
            </a:r>
            <a:r>
              <a:rPr lang="en-US" sz="3600" dirty="0">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latin typeface="Times New Roman" panose="02020603050405020304" pitchFamily="18" charset="0"/>
                <a:ea typeface="Tahoma" panose="020B0604030504040204" pitchFamily="34" charset="0"/>
                <a:cs typeface="Times New Roman" panose="02020603050405020304" pitchFamily="18" charset="0"/>
              </a:rPr>
              <a:t>tả</a:t>
            </a:r>
            <a:r>
              <a:rPr lang="en-US" sz="3600" dirty="0">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latin typeface="Times New Roman" panose="02020603050405020304" pitchFamily="18" charset="0"/>
                <a:ea typeface="Tahoma" panose="020B0604030504040204" pitchFamily="34" charset="0"/>
                <a:cs typeface="Times New Roman" panose="02020603050405020304" pitchFamily="18" charset="0"/>
              </a:rPr>
              <a:t>các</a:t>
            </a:r>
            <a:r>
              <a:rPr lang="en-US" sz="3600" dirty="0">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latin typeface="Times New Roman" panose="02020603050405020304" pitchFamily="18" charset="0"/>
                <a:ea typeface="Tahoma" panose="020B0604030504040204" pitchFamily="34" charset="0"/>
                <a:cs typeface="Times New Roman" panose="02020603050405020304" pitchFamily="18" charset="0"/>
              </a:rPr>
              <a:t>bộ</a:t>
            </a:r>
            <a:r>
              <a:rPr lang="en-US" sz="3600" dirty="0">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latin typeface="Times New Roman" panose="02020603050405020304" pitchFamily="18" charset="0"/>
                <a:ea typeface="Tahoma" panose="020B0604030504040204" pitchFamily="34" charset="0"/>
                <a:cs typeface="Times New Roman" panose="02020603050405020304" pitchFamily="18" charset="0"/>
              </a:rPr>
              <a:t>phận</a:t>
            </a:r>
            <a:r>
              <a:rPr lang="en-US" sz="3600" dirty="0">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latin typeface="Times New Roman" panose="02020603050405020304" pitchFamily="18" charset="0"/>
                <a:ea typeface="Tahoma" panose="020B0604030504040204" pitchFamily="34" charset="0"/>
                <a:cs typeface="Times New Roman" panose="02020603050405020304" pitchFamily="18" charset="0"/>
              </a:rPr>
              <a:t>của</a:t>
            </a:r>
            <a:r>
              <a:rPr lang="en-US" sz="3600" dirty="0">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latin typeface="Times New Roman" panose="02020603050405020304" pitchFamily="18" charset="0"/>
                <a:ea typeface="Tahoma" panose="020B0604030504040204" pitchFamily="34" charset="0"/>
                <a:cs typeface="Times New Roman" panose="02020603050405020304" pitchFamily="18" charset="0"/>
              </a:rPr>
              <a:t>cây</a:t>
            </a:r>
            <a:r>
              <a:rPr lang="en-US" sz="3600" dirty="0">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latin typeface="Times New Roman" panose="02020603050405020304" pitchFamily="18" charset="0"/>
                <a:ea typeface="Tahoma" panose="020B0604030504040204" pitchFamily="34" charset="0"/>
                <a:cs typeface="Times New Roman" panose="02020603050405020304" pitchFamily="18" charset="0"/>
              </a:rPr>
              <a:t>cối</a:t>
            </a:r>
            <a:r>
              <a:rPr lang="en-US" sz="3600" dirty="0">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latin typeface="Times New Roman" panose="02020603050405020304" pitchFamily="18" charset="0"/>
                <a:ea typeface="Tahoma" panose="020B0604030504040204" pitchFamily="34" charset="0"/>
                <a:cs typeface="Times New Roman" panose="02020603050405020304" pitchFamily="18" charset="0"/>
              </a:rPr>
              <a:t>cần</a:t>
            </a:r>
            <a:r>
              <a:rPr lang="en-US" sz="3600" dirty="0">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latin typeface="Times New Roman" panose="02020603050405020304" pitchFamily="18" charset="0"/>
                <a:ea typeface="Tahoma" panose="020B0604030504040204" pitchFamily="34" charset="0"/>
                <a:cs typeface="Times New Roman" panose="02020603050405020304" pitchFamily="18" charset="0"/>
              </a:rPr>
              <a:t>lưu</a:t>
            </a:r>
            <a:r>
              <a:rPr lang="en-US" sz="3600" dirty="0">
                <a:latin typeface="Times New Roman" panose="02020603050405020304" pitchFamily="18" charset="0"/>
                <a:ea typeface="Tahoma" panose="020B0604030504040204" pitchFamily="34" charset="0"/>
                <a:cs typeface="Times New Roman" panose="02020603050405020304" pitchFamily="18" charset="0"/>
              </a:rPr>
              <a:t> ý </a:t>
            </a:r>
            <a:r>
              <a:rPr lang="en-US" sz="3600" dirty="0" err="1">
                <a:latin typeface="Times New Roman" panose="02020603050405020304" pitchFamily="18" charset="0"/>
                <a:ea typeface="Tahoma" panose="020B0604030504040204" pitchFamily="34" charset="0"/>
                <a:cs typeface="Times New Roman" panose="02020603050405020304" pitchFamily="18" charset="0"/>
              </a:rPr>
              <a:t>điều</a:t>
            </a:r>
            <a:r>
              <a:rPr lang="en-US" sz="3600" dirty="0">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latin typeface="Times New Roman" panose="02020603050405020304" pitchFamily="18" charset="0"/>
                <a:ea typeface="Tahoma" panose="020B0604030504040204" pitchFamily="34" charset="0"/>
                <a:cs typeface="Times New Roman" panose="02020603050405020304" pitchFamily="18" charset="0"/>
              </a:rPr>
              <a:t>gì</a:t>
            </a:r>
            <a:r>
              <a:rPr lang="en-US" sz="3600" dirty="0">
                <a:latin typeface="Times New Roman" panose="02020603050405020304" pitchFamily="18" charset="0"/>
                <a:ea typeface="Tahoma" panose="020B0604030504040204" pitchFamily="34" charset="0"/>
                <a:cs typeface="Times New Roman" panose="02020603050405020304" pitchFamily="18" charset="0"/>
              </a:rPr>
              <a:t>?</a:t>
            </a:r>
          </a:p>
        </p:txBody>
      </p:sp>
    </p:spTree>
    <p:extLst>
      <p:ext uri="{BB962C8B-B14F-4D97-AF65-F5344CB8AC3E}">
        <p14:creationId xmlns:p14="http://schemas.microsoft.com/office/powerpoint/2010/main" val="9276393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26"/>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fade">
                                      <p:cBhvr>
                                        <p:cTn id="26" dur="500"/>
                                        <p:tgtEl>
                                          <p:spTgt spid="4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43"/>
                                        </p:tgtEl>
                                        <p:attrNameLst>
                                          <p:attrName>style.visibility</p:attrName>
                                        </p:attrNameLst>
                                      </p:cBhvr>
                                      <p:to>
                                        <p:strVal val="visible"/>
                                      </p:to>
                                    </p:set>
                                    <p:animEffect transition="in" filter="fade">
                                      <p:cBhvr>
                                        <p:cTn id="31" dur="500"/>
                                        <p:tgtEl>
                                          <p:spTgt spid="43"/>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45"/>
                                        </p:tgtEl>
                                        <p:attrNameLst>
                                          <p:attrName>style.visibility</p:attrName>
                                        </p:attrNameLst>
                                      </p:cBhvr>
                                      <p:to>
                                        <p:strVal val="visible"/>
                                      </p:to>
                                    </p:set>
                                    <p:animEffect transition="in" filter="fade">
                                      <p:cBhvr>
                                        <p:cTn id="36" dur="500"/>
                                        <p:tgtEl>
                                          <p:spTgt spid="45"/>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50"/>
                                        </p:tgtEl>
                                        <p:attrNameLst>
                                          <p:attrName>style.visibility</p:attrName>
                                        </p:attrNameLst>
                                      </p:cBhvr>
                                      <p:to>
                                        <p:strVal val="visible"/>
                                      </p:to>
                                    </p:set>
                                    <p:animEffect transition="in" filter="fade">
                                      <p:cBhvr>
                                        <p:cTn id="39" dur="500"/>
                                        <p:tgtEl>
                                          <p:spTgt spid="50"/>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51"/>
                                        </p:tgtEl>
                                        <p:attrNameLst>
                                          <p:attrName>style.visibility</p:attrName>
                                        </p:attrNameLst>
                                      </p:cBhvr>
                                      <p:to>
                                        <p:strVal val="visible"/>
                                      </p:to>
                                    </p:set>
                                    <p:animEffect transition="in" filter="fade">
                                      <p:cBhvr>
                                        <p:cTn id="42" dur="500"/>
                                        <p:tgtEl>
                                          <p:spTgt spid="5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4"/>
                                        </p:tgtEl>
                                        <p:attrNameLst>
                                          <p:attrName>style.visibility</p:attrName>
                                        </p:attrNameLst>
                                      </p:cBhvr>
                                      <p:to>
                                        <p:strVal val="visible"/>
                                      </p:to>
                                    </p:set>
                                    <p:animEffect transition="in" filter="fade">
                                      <p:cBhvr>
                                        <p:cTn id="47" dur="500"/>
                                        <p:tgtEl>
                                          <p:spTgt spid="4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52"/>
                                        </p:tgtEl>
                                        <p:attrNameLst>
                                          <p:attrName>style.visibility</p:attrName>
                                        </p:attrNameLst>
                                      </p:cBhvr>
                                      <p:to>
                                        <p:strVal val="visible"/>
                                      </p:to>
                                    </p:set>
                                    <p:animEffect transition="in" filter="fade">
                                      <p:cBhvr>
                                        <p:cTn id="52" dur="500"/>
                                        <p:tgtEl>
                                          <p:spTgt spid="52"/>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57"/>
                                        </p:tgtEl>
                                        <p:attrNameLst>
                                          <p:attrName>style.visibility</p:attrName>
                                        </p:attrNameLst>
                                      </p:cBhvr>
                                      <p:to>
                                        <p:strVal val="visible"/>
                                      </p:to>
                                    </p:set>
                                    <p:animEffect transition="in" filter="fade">
                                      <p:cBhvr>
                                        <p:cTn id="55" dur="500"/>
                                        <p:tgtEl>
                                          <p:spTgt spid="57"/>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58"/>
                                        </p:tgtEl>
                                        <p:attrNameLst>
                                          <p:attrName>style.visibility</p:attrName>
                                        </p:attrNameLst>
                                      </p:cBhvr>
                                      <p:to>
                                        <p:strVal val="visible"/>
                                      </p:to>
                                    </p:set>
                                    <p:animEffect transition="in" filter="fade">
                                      <p:cBhvr>
                                        <p:cTn id="58"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42" grpId="0" animBg="1"/>
      <p:bldP spid="43" grpId="0" animBg="1"/>
      <p:bldP spid="44" grpId="0" animBg="1"/>
      <p:bldP spid="50" grpId="0" animBg="1"/>
      <p:bldP spid="51" grpId="0" animBg="1"/>
      <p:bldP spid="57" grpId="0" animBg="1"/>
      <p:bldP spid="58" grpId="0" animBg="1"/>
      <p:bldP spid="26" grpId="0" animBg="1"/>
      <p:bldP spid="26"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26811" y="2947144"/>
            <a:ext cx="8762219" cy="1569660"/>
          </a:xfrm>
          <a:prstGeom prst="rect">
            <a:avLst/>
          </a:prstGeom>
        </p:spPr>
        <p:txBody>
          <a:bodyPr wrap="square">
            <a:spAutoFit/>
          </a:bodyPr>
          <a:lstStyle/>
          <a:p>
            <a:pPr algn="ctr"/>
            <a:r>
              <a:rPr lang="en-US" sz="3200" b="1" dirty="0" err="1">
                <a:solidFill>
                  <a:schemeClr val="tx2">
                    <a:lumMod val="75000"/>
                  </a:schemeClr>
                </a:solidFill>
                <a:latin typeface="UTM Avo" panose="02040603050506020204" pitchFamily="18" charset="0"/>
                <a:cs typeface="Arial" panose="020B0604020202020204" pitchFamily="34" charset="0"/>
              </a:rPr>
              <a:t>Hoa</a:t>
            </a:r>
            <a:r>
              <a:rPr lang="en-US" sz="3200" b="1" dirty="0">
                <a:solidFill>
                  <a:schemeClr val="tx2">
                    <a:lumMod val="75000"/>
                  </a:schemeClr>
                </a:solidFill>
                <a:latin typeface="UTM Avo" panose="02040603050506020204" pitchFamily="18" charset="0"/>
                <a:cs typeface="Arial" panose="020B0604020202020204" pitchFamily="34" charset="0"/>
              </a:rPr>
              <a:t> </a:t>
            </a:r>
            <a:r>
              <a:rPr lang="en-US" sz="3200" b="1" dirty="0" err="1">
                <a:solidFill>
                  <a:schemeClr val="tx2">
                    <a:lumMod val="75000"/>
                  </a:schemeClr>
                </a:solidFill>
                <a:latin typeface="UTM Avo" panose="02040603050506020204" pitchFamily="18" charset="0"/>
                <a:cs typeface="Arial" panose="020B0604020202020204" pitchFamily="34" charset="0"/>
              </a:rPr>
              <a:t>gì</a:t>
            </a:r>
            <a:r>
              <a:rPr lang="en-US" sz="3200" b="1" dirty="0">
                <a:solidFill>
                  <a:schemeClr val="tx2">
                    <a:lumMod val="75000"/>
                  </a:schemeClr>
                </a:solidFill>
                <a:latin typeface="UTM Avo" panose="02040603050506020204" pitchFamily="18" charset="0"/>
                <a:cs typeface="Arial" panose="020B0604020202020204" pitchFamily="34" charset="0"/>
              </a:rPr>
              <a:t> </a:t>
            </a:r>
            <a:r>
              <a:rPr lang="en-US" sz="3200" b="1" dirty="0" err="1">
                <a:solidFill>
                  <a:schemeClr val="tx2">
                    <a:lumMod val="75000"/>
                  </a:schemeClr>
                </a:solidFill>
                <a:latin typeface="UTM Avo" panose="02040603050506020204" pitchFamily="18" charset="0"/>
                <a:cs typeface="Arial" panose="020B0604020202020204" pitchFamily="34" charset="0"/>
              </a:rPr>
              <a:t>giữa</a:t>
            </a:r>
            <a:r>
              <a:rPr lang="en-US" sz="3200" b="1" dirty="0">
                <a:solidFill>
                  <a:schemeClr val="tx2">
                    <a:lumMod val="75000"/>
                  </a:schemeClr>
                </a:solidFill>
                <a:latin typeface="UTM Avo" panose="02040603050506020204" pitchFamily="18" charset="0"/>
                <a:cs typeface="Arial" panose="020B0604020202020204" pitchFamily="34" charset="0"/>
              </a:rPr>
              <a:t> </a:t>
            </a:r>
            <a:r>
              <a:rPr lang="en-US" sz="3200" b="1" dirty="0" err="1">
                <a:solidFill>
                  <a:schemeClr val="tx2">
                    <a:lumMod val="75000"/>
                  </a:schemeClr>
                </a:solidFill>
                <a:latin typeface="UTM Avo" panose="02040603050506020204" pitchFamily="18" charset="0"/>
                <a:cs typeface="Arial" panose="020B0604020202020204" pitchFamily="34" charset="0"/>
              </a:rPr>
              <a:t>độ</a:t>
            </a:r>
            <a:r>
              <a:rPr lang="en-US" sz="3200" b="1" dirty="0">
                <a:solidFill>
                  <a:schemeClr val="tx2">
                    <a:lumMod val="75000"/>
                  </a:schemeClr>
                </a:solidFill>
                <a:latin typeface="UTM Avo" panose="02040603050506020204" pitchFamily="18" charset="0"/>
                <a:cs typeface="Arial" panose="020B0604020202020204" pitchFamily="34" charset="0"/>
              </a:rPr>
              <a:t> </a:t>
            </a:r>
            <a:r>
              <a:rPr lang="en-US" sz="3200" b="1" dirty="0" err="1">
                <a:solidFill>
                  <a:schemeClr val="tx2">
                    <a:lumMod val="75000"/>
                  </a:schemeClr>
                </a:solidFill>
                <a:latin typeface="UTM Avo" panose="02040603050506020204" pitchFamily="18" charset="0"/>
                <a:cs typeface="Arial" panose="020B0604020202020204" pitchFamily="34" charset="0"/>
              </a:rPr>
              <a:t>tháng</a:t>
            </a:r>
            <a:r>
              <a:rPr lang="en-US" sz="3200" b="1" dirty="0">
                <a:solidFill>
                  <a:schemeClr val="tx2">
                    <a:lumMod val="75000"/>
                  </a:schemeClr>
                </a:solidFill>
                <a:latin typeface="UTM Avo" panose="02040603050506020204" pitchFamily="18" charset="0"/>
                <a:cs typeface="Arial" panose="020B0604020202020204" pitchFamily="34" charset="0"/>
              </a:rPr>
              <a:t> </a:t>
            </a:r>
            <a:r>
              <a:rPr lang="en-US" sz="3200" b="1" dirty="0" err="1">
                <a:solidFill>
                  <a:schemeClr val="tx2">
                    <a:lumMod val="75000"/>
                  </a:schemeClr>
                </a:solidFill>
                <a:latin typeface="UTM Avo" panose="02040603050506020204" pitchFamily="18" charset="0"/>
                <a:cs typeface="Arial" panose="020B0604020202020204" pitchFamily="34" charset="0"/>
              </a:rPr>
              <a:t>ba</a:t>
            </a:r>
            <a:endParaRPr lang="en-US" sz="3200" b="1" dirty="0">
              <a:solidFill>
                <a:schemeClr val="tx2">
                  <a:lumMod val="75000"/>
                </a:schemeClr>
              </a:solidFill>
              <a:latin typeface="UTM Avo" panose="02040603050506020204" pitchFamily="18" charset="0"/>
              <a:cs typeface="Arial" panose="020B0604020202020204" pitchFamily="34" charset="0"/>
            </a:endParaRPr>
          </a:p>
          <a:p>
            <a:pPr algn="ctr"/>
            <a:r>
              <a:rPr lang="en-US" sz="3200" b="1" dirty="0">
                <a:solidFill>
                  <a:schemeClr val="tx2">
                    <a:lumMod val="75000"/>
                  </a:schemeClr>
                </a:solidFill>
                <a:latin typeface="UTM Avo" panose="02040603050506020204" pitchFamily="18" charset="0"/>
                <a:cs typeface="Arial" panose="020B0604020202020204" pitchFamily="34" charset="0"/>
              </a:rPr>
              <a:t> </a:t>
            </a:r>
            <a:r>
              <a:rPr lang="en-US" sz="3200" b="1" dirty="0" err="1">
                <a:solidFill>
                  <a:schemeClr val="tx2">
                    <a:lumMod val="75000"/>
                  </a:schemeClr>
                </a:solidFill>
                <a:latin typeface="UTM Avo" panose="02040603050506020204" pitchFamily="18" charset="0"/>
                <a:cs typeface="Arial" panose="020B0604020202020204" pitchFamily="34" charset="0"/>
              </a:rPr>
              <a:t>Giữa</a:t>
            </a:r>
            <a:r>
              <a:rPr lang="en-US" sz="3200" b="1" dirty="0">
                <a:solidFill>
                  <a:schemeClr val="tx2">
                    <a:lumMod val="75000"/>
                  </a:schemeClr>
                </a:solidFill>
                <a:latin typeface="UTM Avo" panose="02040603050506020204" pitchFamily="18" charset="0"/>
                <a:cs typeface="Arial" panose="020B0604020202020204" pitchFamily="34" charset="0"/>
              </a:rPr>
              <a:t> </a:t>
            </a:r>
            <a:r>
              <a:rPr lang="en-US" sz="3200" b="1" dirty="0" err="1">
                <a:solidFill>
                  <a:schemeClr val="tx2">
                    <a:lumMod val="75000"/>
                  </a:schemeClr>
                </a:solidFill>
                <a:latin typeface="UTM Avo" panose="02040603050506020204" pitchFamily="18" charset="0"/>
                <a:cs typeface="Arial" panose="020B0604020202020204" pitchFamily="34" charset="0"/>
              </a:rPr>
              <a:t>trời</a:t>
            </a:r>
            <a:r>
              <a:rPr lang="en-US" sz="3200" b="1" dirty="0">
                <a:solidFill>
                  <a:schemeClr val="tx2">
                    <a:lumMod val="75000"/>
                  </a:schemeClr>
                </a:solidFill>
                <a:latin typeface="UTM Avo" panose="02040603050506020204" pitchFamily="18" charset="0"/>
                <a:cs typeface="Arial" panose="020B0604020202020204" pitchFamily="34" charset="0"/>
              </a:rPr>
              <a:t> </a:t>
            </a:r>
            <a:r>
              <a:rPr lang="en-US" sz="3200" b="1" dirty="0" err="1">
                <a:solidFill>
                  <a:schemeClr val="tx2">
                    <a:lumMod val="75000"/>
                  </a:schemeClr>
                </a:solidFill>
                <a:latin typeface="UTM Avo" panose="02040603050506020204" pitchFamily="18" charset="0"/>
                <a:cs typeface="Arial" panose="020B0604020202020204" pitchFamily="34" charset="0"/>
              </a:rPr>
              <a:t>đỏ</a:t>
            </a:r>
            <a:r>
              <a:rPr lang="en-US" sz="3200" b="1" dirty="0">
                <a:solidFill>
                  <a:schemeClr val="tx2">
                    <a:lumMod val="75000"/>
                  </a:schemeClr>
                </a:solidFill>
                <a:latin typeface="UTM Avo" panose="02040603050506020204" pitchFamily="18" charset="0"/>
                <a:cs typeface="Arial" panose="020B0604020202020204" pitchFamily="34" charset="0"/>
              </a:rPr>
              <a:t> </a:t>
            </a:r>
            <a:r>
              <a:rPr lang="en-US" sz="3200" b="1" dirty="0" err="1">
                <a:solidFill>
                  <a:schemeClr val="tx2">
                    <a:lumMod val="75000"/>
                  </a:schemeClr>
                </a:solidFill>
                <a:latin typeface="UTM Avo" panose="02040603050506020204" pitchFamily="18" charset="0"/>
                <a:cs typeface="Arial" panose="020B0604020202020204" pitchFamily="34" charset="0"/>
              </a:rPr>
              <a:t>chói</a:t>
            </a:r>
            <a:r>
              <a:rPr lang="en-US" sz="3200" b="1" dirty="0">
                <a:solidFill>
                  <a:schemeClr val="tx2">
                    <a:lumMod val="75000"/>
                  </a:schemeClr>
                </a:solidFill>
                <a:latin typeface="UTM Avo" panose="02040603050506020204" pitchFamily="18" charset="0"/>
                <a:cs typeface="Arial" panose="020B0604020202020204" pitchFamily="34" charset="0"/>
              </a:rPr>
              <a:t> </a:t>
            </a:r>
            <a:r>
              <a:rPr lang="en-US" sz="3200" b="1" dirty="0" err="1">
                <a:solidFill>
                  <a:schemeClr val="tx2">
                    <a:lumMod val="75000"/>
                  </a:schemeClr>
                </a:solidFill>
                <a:latin typeface="UTM Avo" panose="02040603050506020204" pitchFamily="18" charset="0"/>
                <a:cs typeface="Arial" panose="020B0604020202020204" pitchFamily="34" charset="0"/>
              </a:rPr>
              <a:t>như</a:t>
            </a:r>
            <a:r>
              <a:rPr lang="en-US" sz="3200" b="1" dirty="0">
                <a:solidFill>
                  <a:schemeClr val="tx2">
                    <a:lumMod val="75000"/>
                  </a:schemeClr>
                </a:solidFill>
                <a:latin typeface="UTM Avo" panose="02040603050506020204" pitchFamily="18" charset="0"/>
                <a:cs typeface="Arial" panose="020B0604020202020204" pitchFamily="34" charset="0"/>
              </a:rPr>
              <a:t> </a:t>
            </a:r>
            <a:r>
              <a:rPr lang="en-US" sz="3200" b="1" dirty="0" err="1">
                <a:solidFill>
                  <a:schemeClr val="tx2">
                    <a:lumMod val="75000"/>
                  </a:schemeClr>
                </a:solidFill>
                <a:latin typeface="UTM Avo" panose="02040603050506020204" pitchFamily="18" charset="0"/>
                <a:cs typeface="Arial" panose="020B0604020202020204" pitchFamily="34" charset="0"/>
              </a:rPr>
              <a:t>là</a:t>
            </a:r>
            <a:r>
              <a:rPr lang="en-US" sz="3200" b="1" dirty="0">
                <a:solidFill>
                  <a:schemeClr val="tx2">
                    <a:lumMod val="75000"/>
                  </a:schemeClr>
                </a:solidFill>
                <a:latin typeface="UTM Avo" panose="02040603050506020204" pitchFamily="18" charset="0"/>
                <a:cs typeface="Arial" panose="020B0604020202020204" pitchFamily="34" charset="0"/>
              </a:rPr>
              <a:t> </a:t>
            </a:r>
            <a:r>
              <a:rPr lang="en-US" sz="3200" b="1" dirty="0" err="1">
                <a:solidFill>
                  <a:schemeClr val="tx2">
                    <a:lumMod val="75000"/>
                  </a:schemeClr>
                </a:solidFill>
                <a:latin typeface="UTM Avo" panose="02040603050506020204" pitchFamily="18" charset="0"/>
                <a:cs typeface="Arial" panose="020B0604020202020204" pitchFamily="34" charset="0"/>
              </a:rPr>
              <a:t>cháy</a:t>
            </a:r>
            <a:r>
              <a:rPr lang="en-US" sz="3200" b="1" dirty="0">
                <a:solidFill>
                  <a:schemeClr val="tx2">
                    <a:lumMod val="75000"/>
                  </a:schemeClr>
                </a:solidFill>
                <a:latin typeface="UTM Avo" panose="02040603050506020204" pitchFamily="18" charset="0"/>
                <a:cs typeface="Arial" panose="020B0604020202020204" pitchFamily="34" charset="0"/>
              </a:rPr>
              <a:t> </a:t>
            </a:r>
            <a:r>
              <a:rPr lang="en-US" sz="3200" b="1" dirty="0" err="1">
                <a:solidFill>
                  <a:schemeClr val="tx2">
                    <a:lumMod val="75000"/>
                  </a:schemeClr>
                </a:solidFill>
                <a:latin typeface="UTM Avo" panose="02040603050506020204" pitchFamily="18" charset="0"/>
                <a:cs typeface="Arial" panose="020B0604020202020204" pitchFamily="34" charset="0"/>
              </a:rPr>
              <a:t>lên</a:t>
            </a:r>
            <a:r>
              <a:rPr lang="en-US" sz="3200" b="1" dirty="0">
                <a:solidFill>
                  <a:schemeClr val="tx2">
                    <a:lumMod val="75000"/>
                  </a:schemeClr>
                </a:solidFill>
                <a:latin typeface="UTM Avo" panose="02040603050506020204" pitchFamily="18" charset="0"/>
                <a:cs typeface="Arial" panose="020B0604020202020204" pitchFamily="34" charset="0"/>
              </a:rPr>
              <a:t>?</a:t>
            </a:r>
          </a:p>
          <a:p>
            <a:pPr algn="ctr"/>
            <a:r>
              <a:rPr lang="en-US" sz="3200" b="1" dirty="0">
                <a:solidFill>
                  <a:schemeClr val="tx2">
                    <a:lumMod val="75000"/>
                  </a:schemeClr>
                </a:solidFill>
                <a:latin typeface="UTM Avo" panose="02040603050506020204" pitchFamily="18" charset="0"/>
                <a:cs typeface="Arial" panose="020B0604020202020204" pitchFamily="34" charset="0"/>
              </a:rPr>
              <a:t>					(</a:t>
            </a:r>
            <a:r>
              <a:rPr lang="en-US" sz="3200" b="1" dirty="0" err="1">
                <a:solidFill>
                  <a:schemeClr val="tx2">
                    <a:lumMod val="75000"/>
                  </a:schemeClr>
                </a:solidFill>
                <a:latin typeface="UTM Avo" panose="02040603050506020204" pitchFamily="18" charset="0"/>
                <a:cs typeface="Arial" panose="020B0604020202020204" pitchFamily="34" charset="0"/>
              </a:rPr>
              <a:t>Là</a:t>
            </a:r>
            <a:r>
              <a:rPr lang="en-US" sz="3200" b="1" dirty="0">
                <a:solidFill>
                  <a:schemeClr val="tx2">
                    <a:lumMod val="75000"/>
                  </a:schemeClr>
                </a:solidFill>
                <a:latin typeface="UTM Avo" panose="02040603050506020204" pitchFamily="18" charset="0"/>
                <a:cs typeface="Arial" panose="020B0604020202020204" pitchFamily="34" charset="0"/>
              </a:rPr>
              <a:t> </a:t>
            </a:r>
            <a:r>
              <a:rPr lang="en-US" sz="3200" b="1" dirty="0" err="1">
                <a:solidFill>
                  <a:schemeClr val="tx2">
                    <a:lumMod val="75000"/>
                  </a:schemeClr>
                </a:solidFill>
                <a:latin typeface="UTM Avo" panose="02040603050506020204" pitchFamily="18" charset="0"/>
                <a:cs typeface="Arial" panose="020B0604020202020204" pitchFamily="34" charset="0"/>
              </a:rPr>
              <a:t>hoa</a:t>
            </a:r>
            <a:r>
              <a:rPr lang="en-US" sz="3200" b="1" dirty="0">
                <a:solidFill>
                  <a:schemeClr val="tx2">
                    <a:lumMod val="75000"/>
                  </a:schemeClr>
                </a:solidFill>
                <a:latin typeface="UTM Avo" panose="02040603050506020204" pitchFamily="18" charset="0"/>
                <a:cs typeface="Arial" panose="020B0604020202020204" pitchFamily="34" charset="0"/>
              </a:rPr>
              <a:t> </a:t>
            </a:r>
            <a:r>
              <a:rPr lang="en-US" sz="3200" b="1" dirty="0" err="1">
                <a:solidFill>
                  <a:schemeClr val="tx2">
                    <a:lumMod val="75000"/>
                  </a:schemeClr>
                </a:solidFill>
                <a:latin typeface="UTM Avo" panose="02040603050506020204" pitchFamily="18" charset="0"/>
                <a:cs typeface="Arial" panose="020B0604020202020204" pitchFamily="34" charset="0"/>
              </a:rPr>
              <a:t>gì</a:t>
            </a:r>
            <a:r>
              <a:rPr lang="en-US" sz="3200" b="1" dirty="0">
                <a:solidFill>
                  <a:schemeClr val="tx2">
                    <a:lumMod val="75000"/>
                  </a:schemeClr>
                </a:solidFill>
                <a:latin typeface="UTM Avo" panose="02040603050506020204" pitchFamily="18" charset="0"/>
                <a:cs typeface="Arial" panose="020B0604020202020204" pitchFamily="34" charset="0"/>
              </a:rPr>
              <a:t>?)</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4326" y="3569271"/>
            <a:ext cx="1371217" cy="2596647"/>
          </a:xfrm>
          <a:prstGeom prst="rect">
            <a:avLst/>
          </a:prstGeom>
        </p:spPr>
      </p:pic>
      <p:sp>
        <p:nvSpPr>
          <p:cNvPr id="2" name="AutoShape 2" descr="Hình ảnh quả cà chua tươi ngon - 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flipH="1">
            <a:off x="5849257" y="-5491"/>
            <a:ext cx="6342742" cy="634274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88598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horizont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1028"/>
                                        </p:tgtEl>
                                        <p:attrNameLst>
                                          <p:attrName>style.visibility</p:attrName>
                                        </p:attrNameLst>
                                      </p:cBhvr>
                                      <p:to>
                                        <p:strVal val="visible"/>
                                      </p:to>
                                    </p:set>
                                    <p:anim calcmode="lin" valueType="num">
                                      <p:cBhvr>
                                        <p:cTn id="16" dur="500" fill="hold"/>
                                        <p:tgtEl>
                                          <p:spTgt spid="1028"/>
                                        </p:tgtEl>
                                        <p:attrNameLst>
                                          <p:attrName>ppt_w</p:attrName>
                                        </p:attrNameLst>
                                      </p:cBhvr>
                                      <p:tavLst>
                                        <p:tav tm="0">
                                          <p:val>
                                            <p:fltVal val="0"/>
                                          </p:val>
                                        </p:tav>
                                        <p:tav tm="100000">
                                          <p:val>
                                            <p:strVal val="#ppt_w"/>
                                          </p:val>
                                        </p:tav>
                                      </p:tavLst>
                                    </p:anim>
                                    <p:anim calcmode="lin" valueType="num">
                                      <p:cBhvr>
                                        <p:cTn id="17" dur="500" fill="hold"/>
                                        <p:tgtEl>
                                          <p:spTgt spid="1028"/>
                                        </p:tgtEl>
                                        <p:attrNameLst>
                                          <p:attrName>ppt_h</p:attrName>
                                        </p:attrNameLst>
                                      </p:cBhvr>
                                      <p:tavLst>
                                        <p:tav tm="0">
                                          <p:val>
                                            <p:fltVal val="0"/>
                                          </p:val>
                                        </p:tav>
                                        <p:tav tm="100000">
                                          <p:val>
                                            <p:strVal val="#ppt_h"/>
                                          </p:val>
                                        </p:tav>
                                      </p:tavLst>
                                    </p:anim>
                                    <p:animEffect transition="in" filter="fade">
                                      <p:cBhvr>
                                        <p:cTn id="18" dur="500"/>
                                        <p:tgtEl>
                                          <p:spTgt spid="1028"/>
                                        </p:tgtEl>
                                      </p:cBhvr>
                                    </p:animEffect>
                                  </p:childTnLst>
                                </p:cTn>
                              </p:par>
                              <p:par>
                                <p:cTn id="19" presetID="14" presetClass="exit" presetSubtype="10" fill="hold" nodeType="withEffect">
                                  <p:stCondLst>
                                    <p:cond delay="0"/>
                                  </p:stCondLst>
                                  <p:childTnLst>
                                    <p:animEffect transition="out" filter="randombar(horizontal)">
                                      <p:cBhvr>
                                        <p:cTn id="20" dur="500"/>
                                        <p:tgtEl>
                                          <p:spTgt spid="5"/>
                                        </p:tgtEl>
                                      </p:cBhvr>
                                    </p:animEffect>
                                    <p:set>
                                      <p:cBhvr>
                                        <p:cTn id="21"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组 7"/>
          <p:cNvPicPr>
            <a:picLocks noChangeAspect="1"/>
          </p:cNvPicPr>
          <p:nvPr/>
        </p:nvPicPr>
        <p:blipFill>
          <a:blip r:embed="rId2"/>
          <a:stretch>
            <a:fillRect/>
          </a:stretch>
        </p:blipFill>
        <p:spPr>
          <a:xfrm rot="16200000" flipH="1">
            <a:off x="2668270" y="-2667000"/>
            <a:ext cx="6856730" cy="12192000"/>
          </a:xfrm>
          <a:prstGeom prst="rect">
            <a:avLst/>
          </a:prstGeom>
        </p:spPr>
      </p:pic>
      <p:grpSp>
        <p:nvGrpSpPr>
          <p:cNvPr id="71" name="组合 53"/>
          <p:cNvGrpSpPr/>
          <p:nvPr/>
        </p:nvGrpSpPr>
        <p:grpSpPr>
          <a:xfrm>
            <a:off x="-198120" y="-70962"/>
            <a:ext cx="12390120" cy="3055620"/>
            <a:chOff x="-167" y="0"/>
            <a:chExt cx="19512" cy="4812"/>
          </a:xfrm>
        </p:grpSpPr>
        <p:pic>
          <p:nvPicPr>
            <p:cNvPr id="72" name="图片 42" descr="组 6"/>
            <p:cNvPicPr>
              <a:picLocks noChangeAspect="1"/>
            </p:cNvPicPr>
            <p:nvPr/>
          </p:nvPicPr>
          <p:blipFill>
            <a:blip r:embed="rId3"/>
            <a:stretch>
              <a:fillRect/>
            </a:stretch>
          </p:blipFill>
          <p:spPr>
            <a:xfrm flipH="1">
              <a:off x="11059" y="0"/>
              <a:ext cx="8286" cy="4812"/>
            </a:xfrm>
            <a:prstGeom prst="rect">
              <a:avLst/>
            </a:prstGeom>
          </p:spPr>
        </p:pic>
        <p:pic>
          <p:nvPicPr>
            <p:cNvPr id="73" name="图片 40" descr="组 6"/>
            <p:cNvPicPr>
              <a:picLocks noChangeAspect="1"/>
            </p:cNvPicPr>
            <p:nvPr/>
          </p:nvPicPr>
          <p:blipFill>
            <a:blip r:embed="rId3"/>
            <a:stretch>
              <a:fillRect/>
            </a:stretch>
          </p:blipFill>
          <p:spPr>
            <a:xfrm>
              <a:off x="-167" y="0"/>
              <a:ext cx="8286" cy="4812"/>
            </a:xfrm>
            <a:prstGeom prst="rect">
              <a:avLst/>
            </a:prstGeom>
          </p:spPr>
        </p:pic>
      </p:grpSp>
      <p:grpSp>
        <p:nvGrpSpPr>
          <p:cNvPr id="49" name="Group 48">
            <a:extLst>
              <a:ext uri="{FF2B5EF4-FFF2-40B4-BE49-F238E27FC236}">
                <a16:creationId xmlns:a16="http://schemas.microsoft.com/office/drawing/2014/main" id="{E54166A1-EB5E-4F21-B551-A40531470C96}"/>
              </a:ext>
            </a:extLst>
          </p:cNvPr>
          <p:cNvGrpSpPr/>
          <p:nvPr/>
        </p:nvGrpSpPr>
        <p:grpSpPr>
          <a:xfrm>
            <a:off x="1127021" y="629919"/>
            <a:ext cx="8631976" cy="5598160"/>
            <a:chOff x="1903944" y="1681689"/>
            <a:chExt cx="8574797" cy="5598160"/>
          </a:xfrm>
        </p:grpSpPr>
        <p:pic>
          <p:nvPicPr>
            <p:cNvPr id="50" name="图片 5">
              <a:extLst>
                <a:ext uri="{FF2B5EF4-FFF2-40B4-BE49-F238E27FC236}">
                  <a16:creationId xmlns:a16="http://schemas.microsoft.com/office/drawing/2014/main" id="{4177299E-9BF1-49FF-8880-73942A6097F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3944" y="1681689"/>
              <a:ext cx="8574797" cy="5598160"/>
            </a:xfrm>
            <a:prstGeom prst="rect">
              <a:avLst/>
            </a:prstGeom>
          </p:spPr>
        </p:pic>
        <p:grpSp>
          <p:nvGrpSpPr>
            <p:cNvPr id="51" name="组合 12">
              <a:extLst>
                <a:ext uri="{FF2B5EF4-FFF2-40B4-BE49-F238E27FC236}">
                  <a16:creationId xmlns:a16="http://schemas.microsoft.com/office/drawing/2014/main" id="{EB700A6E-55FA-400F-842B-5812F4FB1D60}"/>
                </a:ext>
              </a:extLst>
            </p:cNvPr>
            <p:cNvGrpSpPr/>
            <p:nvPr/>
          </p:nvGrpSpPr>
          <p:grpSpPr>
            <a:xfrm>
              <a:off x="3940584" y="3857645"/>
              <a:ext cx="5084803" cy="1634631"/>
              <a:chOff x="2796601" y="821673"/>
              <a:chExt cx="4912784" cy="1634631"/>
            </a:xfrm>
          </p:grpSpPr>
          <p:sp>
            <p:nvSpPr>
              <p:cNvPr id="66" name="矩形 8">
                <a:extLst>
                  <a:ext uri="{FF2B5EF4-FFF2-40B4-BE49-F238E27FC236}">
                    <a16:creationId xmlns:a16="http://schemas.microsoft.com/office/drawing/2014/main" id="{DA22254A-A799-40C9-B770-624458B1EC6E}"/>
                  </a:ext>
                </a:extLst>
              </p:cNvPr>
              <p:cNvSpPr/>
              <p:nvPr/>
            </p:nvSpPr>
            <p:spPr>
              <a:xfrm>
                <a:off x="2796601" y="821673"/>
                <a:ext cx="4912784" cy="1200329"/>
              </a:xfrm>
              <a:prstGeom prst="rect">
                <a:avLst/>
              </a:prstGeom>
              <a:effectLst>
                <a:outerShdw blurRad="50800" dist="38100" dir="2700000" algn="tl" rotWithShape="0">
                  <a:prstClr val="black">
                    <a:alpha val="40000"/>
                  </a:prstClr>
                </a:outerShdw>
              </a:effectLst>
            </p:spPr>
            <p:txBody>
              <a:bodyPr wrap="none">
                <a:spAutoFit/>
              </a:bodyPr>
              <a:lstStyle/>
              <a:p>
                <a:pPr lvl="0" algn="ctr"/>
                <a:r>
                  <a:rPr lang="en-US" altLang="zh-CN" sz="7200" dirty="0" err="1">
                    <a:solidFill>
                      <a:srgbClr val="FFFF00"/>
                    </a:solidFill>
                    <a:effectLst>
                      <a:glow rad="63500">
                        <a:schemeClr val="accent4">
                          <a:satMod val="175000"/>
                          <a:alpha val="40000"/>
                        </a:schemeClr>
                      </a:glow>
                    </a:effectLst>
                    <a:latin typeface="UTM Guanine" panose="02040603050506020204" pitchFamily="18" charset="0"/>
                    <a:ea typeface="字魂27号-布丁体" panose="00000505000000000000" pitchFamily="2" charset="-122"/>
                  </a:rPr>
                  <a:t>Khám</a:t>
                </a:r>
                <a:r>
                  <a:rPr lang="en-US" altLang="zh-CN" sz="7200" dirty="0">
                    <a:solidFill>
                      <a:srgbClr val="FFFF00"/>
                    </a:solidFill>
                    <a:effectLst>
                      <a:glow rad="63500">
                        <a:schemeClr val="accent4">
                          <a:satMod val="175000"/>
                          <a:alpha val="40000"/>
                        </a:schemeClr>
                      </a:glow>
                    </a:effectLst>
                    <a:latin typeface="UTM Guanine" panose="02040603050506020204" pitchFamily="18" charset="0"/>
                    <a:ea typeface="字魂27号-布丁体" panose="00000505000000000000" pitchFamily="2" charset="-122"/>
                  </a:rPr>
                  <a:t> </a:t>
                </a:r>
                <a:r>
                  <a:rPr lang="en-US" altLang="zh-CN" sz="7200" dirty="0" err="1">
                    <a:solidFill>
                      <a:srgbClr val="FFFF00"/>
                    </a:solidFill>
                    <a:effectLst>
                      <a:glow rad="63500">
                        <a:schemeClr val="accent4">
                          <a:satMod val="175000"/>
                          <a:alpha val="40000"/>
                        </a:schemeClr>
                      </a:glow>
                    </a:effectLst>
                    <a:latin typeface="UTM Guanine" panose="02040603050506020204" pitchFamily="18" charset="0"/>
                    <a:ea typeface="字魂27号-布丁体" panose="00000505000000000000" pitchFamily="2" charset="-122"/>
                  </a:rPr>
                  <a:t>phá</a:t>
                </a:r>
                <a:endParaRPr lang="zh-CN" altLang="en-US" sz="7200" dirty="0">
                  <a:solidFill>
                    <a:srgbClr val="FFFF00"/>
                  </a:solidFill>
                  <a:effectLst>
                    <a:glow rad="63500">
                      <a:schemeClr val="accent4">
                        <a:satMod val="175000"/>
                        <a:alpha val="40000"/>
                      </a:schemeClr>
                    </a:glow>
                  </a:effectLst>
                  <a:latin typeface="UTM Guanine" panose="02040603050506020204" pitchFamily="18" charset="0"/>
                  <a:ea typeface="字魂27号-布丁体" panose="00000505000000000000" pitchFamily="2" charset="-122"/>
                </a:endParaRPr>
              </a:p>
            </p:txBody>
          </p:sp>
          <p:grpSp>
            <p:nvGrpSpPr>
              <p:cNvPr id="55" name="组合 9">
                <a:extLst>
                  <a:ext uri="{FF2B5EF4-FFF2-40B4-BE49-F238E27FC236}">
                    <a16:creationId xmlns:a16="http://schemas.microsoft.com/office/drawing/2014/main" id="{BF606C32-ED8B-4E8D-9B93-91EA24B2D993}"/>
                  </a:ext>
                </a:extLst>
              </p:cNvPr>
              <p:cNvGrpSpPr/>
              <p:nvPr/>
            </p:nvGrpSpPr>
            <p:grpSpPr>
              <a:xfrm>
                <a:off x="3583560" y="873043"/>
                <a:ext cx="178482" cy="1583261"/>
                <a:chOff x="3771007" y="1083236"/>
                <a:chExt cx="178482" cy="1583261"/>
              </a:xfrm>
            </p:grpSpPr>
            <p:sp>
              <p:nvSpPr>
                <p:cNvPr id="63" name="矩形 10">
                  <a:extLst>
                    <a:ext uri="{FF2B5EF4-FFF2-40B4-BE49-F238E27FC236}">
                      <a16:creationId xmlns:a16="http://schemas.microsoft.com/office/drawing/2014/main" id="{0A585FB5-5645-4238-9891-79A3353E3EC8}"/>
                    </a:ext>
                  </a:extLst>
                </p:cNvPr>
                <p:cNvSpPr/>
                <p:nvPr/>
              </p:nvSpPr>
              <p:spPr>
                <a:xfrm>
                  <a:off x="3771007" y="1083236"/>
                  <a:ext cx="178482" cy="1569660"/>
                </a:xfrm>
                <a:prstGeom prst="rect">
                  <a:avLst/>
                </a:prstGeom>
              </p:spPr>
              <p:txBody>
                <a:bodyPr wrap="none">
                  <a:spAutoFit/>
                </a:bodyPr>
                <a:lstStyle/>
                <a:p>
                  <a:pPr lvl="0"/>
                  <a:endParaRPr lang="zh-CN" altLang="en-US" sz="9600" dirty="0">
                    <a:ln w="152400">
                      <a:solidFill>
                        <a:schemeClr val="bg1"/>
                      </a:solidFill>
                    </a:ln>
                    <a:solidFill>
                      <a:schemeClr val="bg1"/>
                    </a:solidFill>
                    <a:effectLst>
                      <a:innerShdw blurRad="63500" dist="50800" dir="13500000">
                        <a:prstClr val="black">
                          <a:alpha val="50000"/>
                        </a:prstClr>
                      </a:innerShdw>
                    </a:effectLst>
                    <a:latin typeface="UTM Guanine" panose="02040603050506020204" pitchFamily="18" charset="0"/>
                    <a:ea typeface="字魂27号-布丁体" panose="00000505000000000000" pitchFamily="2" charset="-122"/>
                  </a:endParaRPr>
                </a:p>
              </p:txBody>
            </p:sp>
            <p:sp>
              <p:nvSpPr>
                <p:cNvPr id="64" name="矩形 11">
                  <a:extLst>
                    <a:ext uri="{FF2B5EF4-FFF2-40B4-BE49-F238E27FC236}">
                      <a16:creationId xmlns:a16="http://schemas.microsoft.com/office/drawing/2014/main" id="{689EA033-6E8E-4551-B77D-0CA76AE9F7CF}"/>
                    </a:ext>
                  </a:extLst>
                </p:cNvPr>
                <p:cNvSpPr/>
                <p:nvPr/>
              </p:nvSpPr>
              <p:spPr>
                <a:xfrm>
                  <a:off x="3771007" y="1096837"/>
                  <a:ext cx="178482" cy="1569660"/>
                </a:xfrm>
                <a:prstGeom prst="rect">
                  <a:avLst/>
                </a:prstGeom>
              </p:spPr>
              <p:txBody>
                <a:bodyPr wrap="none">
                  <a:spAutoFit/>
                </a:bodyPr>
                <a:lstStyle/>
                <a:p>
                  <a:pPr lvl="0"/>
                  <a:endParaRPr lang="zh-CN" altLang="en-US" sz="9600" dirty="0">
                    <a:gradFill flip="none" rotWithShape="1">
                      <a:gsLst>
                        <a:gs pos="67000">
                          <a:srgbClr val="5997D0"/>
                        </a:gs>
                        <a:gs pos="0">
                          <a:srgbClr val="FF99CC"/>
                        </a:gs>
                        <a:gs pos="100000">
                          <a:srgbClr val="8DC9ED"/>
                        </a:gs>
                      </a:gsLst>
                      <a:lin ang="5400000" scaled="1"/>
                      <a:tileRect/>
                    </a:gradFill>
                    <a:effectLst/>
                    <a:latin typeface="UTM Guanine" panose="02040603050506020204" pitchFamily="18" charset="0"/>
                    <a:ea typeface="字魂27号-布丁体" panose="00000505000000000000" pitchFamily="2" charset="-122"/>
                  </a:endParaRPr>
                </a:p>
              </p:txBody>
            </p:sp>
          </p:grpSp>
        </p:grpSp>
      </p:grpSp>
      <p:pic>
        <p:nvPicPr>
          <p:cNvPr id="75" name="图片 22" descr="组 9"/>
          <p:cNvPicPr>
            <a:picLocks noChangeAspect="1"/>
          </p:cNvPicPr>
          <p:nvPr/>
        </p:nvPicPr>
        <p:blipFill>
          <a:blip r:embed="rId5"/>
          <a:srcRect t="49373"/>
          <a:stretch>
            <a:fillRect/>
          </a:stretch>
        </p:blipFill>
        <p:spPr>
          <a:xfrm rot="5400000" flipH="1">
            <a:off x="752313" y="1403877"/>
            <a:ext cx="4718337" cy="6253444"/>
          </a:xfrm>
          <a:prstGeom prst="rect">
            <a:avLst/>
          </a:prstGeom>
        </p:spPr>
      </p:pic>
      <p:pic>
        <p:nvPicPr>
          <p:cNvPr id="77" name="图片 21" descr="组 9"/>
          <p:cNvPicPr>
            <a:picLocks noChangeAspect="1"/>
          </p:cNvPicPr>
          <p:nvPr/>
        </p:nvPicPr>
        <p:blipFill>
          <a:blip r:embed="rId5"/>
          <a:srcRect t="49373"/>
          <a:stretch>
            <a:fillRect/>
          </a:stretch>
        </p:blipFill>
        <p:spPr>
          <a:xfrm rot="16200000">
            <a:off x="6033728" y="682581"/>
            <a:ext cx="5310787" cy="7038777"/>
          </a:xfrm>
          <a:prstGeom prst="rect">
            <a:avLst/>
          </a:prstGeom>
        </p:spPr>
      </p:pic>
      <p:sp>
        <p:nvSpPr>
          <p:cNvPr id="15" name="Rectangle 14">
            <a:extLst>
              <a:ext uri="{FF2B5EF4-FFF2-40B4-BE49-F238E27FC236}">
                <a16:creationId xmlns:a16="http://schemas.microsoft.com/office/drawing/2014/main" id="{C2F4652E-7B50-40C9-8E5D-5AF4FEB5C2E2}"/>
              </a:ext>
            </a:extLst>
          </p:cNvPr>
          <p:cNvSpPr/>
          <p:nvPr/>
        </p:nvSpPr>
        <p:spPr>
          <a:xfrm>
            <a:off x="-41275" y="0"/>
            <a:ext cx="1025345" cy="461665"/>
          </a:xfrm>
          <a:prstGeom prst="rect">
            <a:avLst/>
          </a:prstGeom>
          <a:noFill/>
        </p:spPr>
        <p:txBody>
          <a:bodyPr wrap="none" lIns="91440" tIns="45720" rIns="91440" bIns="45720">
            <a:spAutoFit/>
          </a:bodyPr>
          <a:lstStyle/>
          <a:p>
            <a:pPr algn="ctr"/>
            <a:r>
              <a:rPr lang="en-US" sz="2400" b="0" cap="none" spc="0" dirty="0">
                <a:ln w="0"/>
                <a:solidFill>
                  <a:srgbClr val="7DD9A4"/>
                </a:solidFill>
                <a:effectLst>
                  <a:reflection blurRad="6350" stA="53000" endA="300" endPos="35500" dir="5400000" sy="-90000" algn="bl" rotWithShape="0"/>
                </a:effectLst>
                <a:latin typeface="UVN Banh Mi" pitchFamily="2" charset="0"/>
              </a:rPr>
              <a:t>KTUTS</a:t>
            </a:r>
          </a:p>
        </p:txBody>
      </p:sp>
    </p:spTree>
    <p:extLst>
      <p:ext uri="{BB962C8B-B14F-4D97-AF65-F5344CB8AC3E}">
        <p14:creationId xmlns:p14="http://schemas.microsoft.com/office/powerpoint/2010/main" val="22130924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p:cTn id="7" dur="1000" fill="hold"/>
                                        <p:tgtEl>
                                          <p:spTgt spid="49"/>
                                        </p:tgtEl>
                                        <p:attrNameLst>
                                          <p:attrName>ppt_w</p:attrName>
                                        </p:attrNameLst>
                                      </p:cBhvr>
                                      <p:tavLst>
                                        <p:tav tm="0">
                                          <p:val>
                                            <p:fltVal val="0"/>
                                          </p:val>
                                        </p:tav>
                                        <p:tav tm="100000">
                                          <p:val>
                                            <p:strVal val="#ppt_w"/>
                                          </p:val>
                                        </p:tav>
                                      </p:tavLst>
                                    </p:anim>
                                    <p:anim calcmode="lin" valueType="num">
                                      <p:cBhvr>
                                        <p:cTn id="8" dur="1000" fill="hold"/>
                                        <p:tgtEl>
                                          <p:spTgt spid="49"/>
                                        </p:tgtEl>
                                        <p:attrNameLst>
                                          <p:attrName>ppt_h</p:attrName>
                                        </p:attrNameLst>
                                      </p:cBhvr>
                                      <p:tavLst>
                                        <p:tav tm="0">
                                          <p:val>
                                            <p:fltVal val="0"/>
                                          </p:val>
                                        </p:tav>
                                        <p:tav tm="100000">
                                          <p:val>
                                            <p:strVal val="#ppt_h"/>
                                          </p:val>
                                        </p:tav>
                                      </p:tavLst>
                                    </p:anim>
                                  </p:childTnLst>
                                </p:cTn>
                              </p:par>
                            </p:childTnLst>
                          </p:cTn>
                        </p:par>
                        <p:par>
                          <p:cTn id="9" fill="hold">
                            <p:stCondLst>
                              <p:cond delay="1000"/>
                            </p:stCondLst>
                            <p:childTnLst>
                              <p:par>
                                <p:cTn id="10" presetID="32" presetClass="emph" presetSubtype="0" repeatCount="indefinite" fill="hold" nodeType="afterEffect">
                                  <p:stCondLst>
                                    <p:cond delay="0"/>
                                  </p:stCondLst>
                                  <p:childTnLst>
                                    <p:animRot by="120000">
                                      <p:cBhvr>
                                        <p:cTn id="11" dur="100" fill="hold">
                                          <p:stCondLst>
                                            <p:cond delay="0"/>
                                          </p:stCondLst>
                                        </p:cTn>
                                        <p:tgtEl>
                                          <p:spTgt spid="49"/>
                                        </p:tgtEl>
                                        <p:attrNameLst>
                                          <p:attrName>r</p:attrName>
                                        </p:attrNameLst>
                                      </p:cBhvr>
                                    </p:animRot>
                                    <p:animRot by="-240000">
                                      <p:cBhvr>
                                        <p:cTn id="12" dur="200" fill="hold">
                                          <p:stCondLst>
                                            <p:cond delay="200"/>
                                          </p:stCondLst>
                                        </p:cTn>
                                        <p:tgtEl>
                                          <p:spTgt spid="49"/>
                                        </p:tgtEl>
                                        <p:attrNameLst>
                                          <p:attrName>r</p:attrName>
                                        </p:attrNameLst>
                                      </p:cBhvr>
                                    </p:animRot>
                                    <p:animRot by="240000">
                                      <p:cBhvr>
                                        <p:cTn id="13" dur="200" fill="hold">
                                          <p:stCondLst>
                                            <p:cond delay="400"/>
                                          </p:stCondLst>
                                        </p:cTn>
                                        <p:tgtEl>
                                          <p:spTgt spid="49"/>
                                        </p:tgtEl>
                                        <p:attrNameLst>
                                          <p:attrName>r</p:attrName>
                                        </p:attrNameLst>
                                      </p:cBhvr>
                                    </p:animRot>
                                    <p:animRot by="-240000">
                                      <p:cBhvr>
                                        <p:cTn id="14" dur="200" fill="hold">
                                          <p:stCondLst>
                                            <p:cond delay="600"/>
                                          </p:stCondLst>
                                        </p:cTn>
                                        <p:tgtEl>
                                          <p:spTgt spid="49"/>
                                        </p:tgtEl>
                                        <p:attrNameLst>
                                          <p:attrName>r</p:attrName>
                                        </p:attrNameLst>
                                      </p:cBhvr>
                                    </p:animRot>
                                    <p:animRot by="120000">
                                      <p:cBhvr>
                                        <p:cTn id="15" dur="200" fill="hold">
                                          <p:stCondLst>
                                            <p:cond delay="800"/>
                                          </p:stCondLst>
                                        </p:cTn>
                                        <p:tgtEl>
                                          <p:spTgt spid="49"/>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47" presetClass="entr" presetSubtype="0" fill="hold" nodeType="clickEffect">
                                  <p:stCondLst>
                                    <p:cond delay="0"/>
                                  </p:stCondLst>
                                  <p:childTnLst>
                                    <p:set>
                                      <p:cBhvr>
                                        <p:cTn id="19" dur="1" fill="hold">
                                          <p:stCondLst>
                                            <p:cond delay="0"/>
                                          </p:stCondLst>
                                        </p:cTn>
                                        <p:tgtEl>
                                          <p:spTgt spid="71"/>
                                        </p:tgtEl>
                                        <p:attrNameLst>
                                          <p:attrName>style.visibility</p:attrName>
                                        </p:attrNameLst>
                                      </p:cBhvr>
                                      <p:to>
                                        <p:strVal val="visible"/>
                                      </p:to>
                                    </p:set>
                                    <p:animEffect transition="in" filter="fade">
                                      <p:cBhvr>
                                        <p:cTn id="20" dur="1000"/>
                                        <p:tgtEl>
                                          <p:spTgt spid="71"/>
                                        </p:tgtEl>
                                      </p:cBhvr>
                                    </p:animEffect>
                                    <p:anim calcmode="lin" valueType="num">
                                      <p:cBhvr>
                                        <p:cTn id="21" dur="1000" fill="hold"/>
                                        <p:tgtEl>
                                          <p:spTgt spid="71"/>
                                        </p:tgtEl>
                                        <p:attrNameLst>
                                          <p:attrName>ppt_x</p:attrName>
                                        </p:attrNameLst>
                                      </p:cBhvr>
                                      <p:tavLst>
                                        <p:tav tm="0">
                                          <p:val>
                                            <p:strVal val="#ppt_x"/>
                                          </p:val>
                                        </p:tav>
                                        <p:tav tm="100000">
                                          <p:val>
                                            <p:strVal val="#ppt_x"/>
                                          </p:val>
                                        </p:tav>
                                      </p:tavLst>
                                    </p:anim>
                                    <p:anim calcmode="lin" valueType="num">
                                      <p:cBhvr>
                                        <p:cTn id="22" dur="1000" fill="hold"/>
                                        <p:tgtEl>
                                          <p:spTgt spid="7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C0DFD7"/>
        </a:solidFill>
        <a:effectLst/>
      </p:bgPr>
    </p:bg>
    <p:spTree>
      <p:nvGrpSpPr>
        <p:cNvPr id="1" name=""/>
        <p:cNvGrpSpPr/>
        <p:nvPr/>
      </p:nvGrpSpPr>
      <p:grpSpPr>
        <a:xfrm>
          <a:off x="0" y="0"/>
          <a:ext cx="0" cy="0"/>
          <a:chOff x="0" y="0"/>
          <a:chExt cx="0" cy="0"/>
        </a:xfrm>
      </p:grpSpPr>
      <p:pic>
        <p:nvPicPr>
          <p:cNvPr id="36" name="图片 3">
            <a:extLst>
              <a:ext uri="{FF2B5EF4-FFF2-40B4-BE49-F238E27FC236}">
                <a16:creationId xmlns:a16="http://schemas.microsoft.com/office/drawing/2014/main" id="{87A3A0D8-F0F3-4ABB-8D6F-ED8F669190B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0238"/>
            <a:ext cx="12192000" cy="6857678"/>
          </a:xfrm>
          <a:prstGeom prst="rect">
            <a:avLst/>
          </a:prstGeom>
        </p:spPr>
      </p:pic>
      <p:pic>
        <p:nvPicPr>
          <p:cNvPr id="33" name="图片 44" descr="组 8"/>
          <p:cNvPicPr>
            <a:picLocks noChangeAspect="1"/>
          </p:cNvPicPr>
          <p:nvPr/>
        </p:nvPicPr>
        <p:blipFill>
          <a:blip r:embed="rId3"/>
          <a:srcRect t="23213" r="16712"/>
          <a:stretch>
            <a:fillRect/>
          </a:stretch>
        </p:blipFill>
        <p:spPr>
          <a:xfrm>
            <a:off x="3742108" y="2883615"/>
            <a:ext cx="5253355" cy="5266055"/>
          </a:xfrm>
          <a:prstGeom prst="rect">
            <a:avLst/>
          </a:prstGeom>
        </p:spPr>
      </p:pic>
      <p:grpSp>
        <p:nvGrpSpPr>
          <p:cNvPr id="12" name="组合 53"/>
          <p:cNvGrpSpPr/>
          <p:nvPr/>
        </p:nvGrpSpPr>
        <p:grpSpPr>
          <a:xfrm>
            <a:off x="-376018" y="-241410"/>
            <a:ext cx="12390120" cy="3055620"/>
            <a:chOff x="-167" y="0"/>
            <a:chExt cx="19512" cy="4812"/>
          </a:xfrm>
        </p:grpSpPr>
        <p:pic>
          <p:nvPicPr>
            <p:cNvPr id="13" name="图片 42" descr="组 6"/>
            <p:cNvPicPr>
              <a:picLocks noChangeAspect="1"/>
            </p:cNvPicPr>
            <p:nvPr/>
          </p:nvPicPr>
          <p:blipFill>
            <a:blip r:embed="rId4"/>
            <a:stretch>
              <a:fillRect/>
            </a:stretch>
          </p:blipFill>
          <p:spPr>
            <a:xfrm flipH="1">
              <a:off x="11059" y="0"/>
              <a:ext cx="8286" cy="4812"/>
            </a:xfrm>
            <a:prstGeom prst="rect">
              <a:avLst/>
            </a:prstGeom>
          </p:spPr>
        </p:pic>
        <p:pic>
          <p:nvPicPr>
            <p:cNvPr id="14" name="图片 40" descr="组 6"/>
            <p:cNvPicPr>
              <a:picLocks noChangeAspect="1"/>
            </p:cNvPicPr>
            <p:nvPr/>
          </p:nvPicPr>
          <p:blipFill>
            <a:blip r:embed="rId4"/>
            <a:stretch>
              <a:fillRect/>
            </a:stretch>
          </p:blipFill>
          <p:spPr>
            <a:xfrm>
              <a:off x="-167" y="0"/>
              <a:ext cx="8286" cy="4812"/>
            </a:xfrm>
            <a:prstGeom prst="rect">
              <a:avLst/>
            </a:prstGeom>
          </p:spPr>
        </p:pic>
      </p:grpSp>
      <p:sp>
        <p:nvSpPr>
          <p:cNvPr id="22" name="Rounded Rectangle 21"/>
          <p:cNvSpPr/>
          <p:nvPr/>
        </p:nvSpPr>
        <p:spPr>
          <a:xfrm>
            <a:off x="331304" y="814719"/>
            <a:ext cx="11582400" cy="3094671"/>
          </a:xfrm>
          <a:prstGeom prst="roundRect">
            <a:avLst/>
          </a:prstGeom>
          <a:solidFill>
            <a:schemeClr val="bg1">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reflection blurRad="6350" stA="55000" endA="300" endPos="45500" dir="5400000" sy="-100000" algn="bl" rotWithShape="0"/>
              </a:effectLst>
            </a:endParaRPr>
          </a:p>
        </p:txBody>
      </p:sp>
      <p:sp>
        <p:nvSpPr>
          <p:cNvPr id="23" name="Rectangle 22"/>
          <p:cNvSpPr/>
          <p:nvPr/>
        </p:nvSpPr>
        <p:spPr>
          <a:xfrm>
            <a:off x="290734" y="1035550"/>
            <a:ext cx="11583215" cy="2769989"/>
          </a:xfrm>
          <a:prstGeom prst="rect">
            <a:avLst/>
          </a:prstGeom>
          <a:noFill/>
        </p:spPr>
        <p:txBody>
          <a:bodyPr wrap="square" lIns="91440" tIns="45720" rIns="91440" bIns="45720">
            <a:spAutoFit/>
          </a:bodyPr>
          <a:lstStyle/>
          <a:p>
            <a:pPr algn="ctr"/>
            <a:r>
              <a:rPr lang="en-US" sz="5400" b="1" dirty="0" err="1">
                <a:ln w="6600">
                  <a:solidFill>
                    <a:schemeClr val="accent2"/>
                  </a:solidFill>
                  <a:prstDash val="solid"/>
                </a:ln>
                <a:solidFill>
                  <a:srgbClr val="EC0F2B"/>
                </a:solidFill>
                <a:effectLst>
                  <a:outerShdw dist="38100" dir="2700000" algn="tl" rotWithShape="0">
                    <a:schemeClr val="accent2"/>
                  </a:outerShdw>
                  <a:reflection blurRad="6350" stA="55000" endA="300" endPos="45500" dir="5400000" sy="-100000" algn="bl" rotWithShape="0"/>
                </a:effectLst>
                <a:latin typeface="UTM Alba Matter" panose="02040603050506020204" pitchFamily="18" charset="0"/>
              </a:rPr>
              <a:t>Tập</a:t>
            </a:r>
            <a:r>
              <a:rPr lang="en-US" sz="5400" b="1" dirty="0">
                <a:ln w="6600">
                  <a:solidFill>
                    <a:schemeClr val="accent2"/>
                  </a:solidFill>
                  <a:prstDash val="solid"/>
                </a:ln>
                <a:solidFill>
                  <a:srgbClr val="EC0F2B"/>
                </a:solidFill>
                <a:effectLst>
                  <a:outerShdw dist="38100" dir="2700000" algn="tl" rotWithShape="0">
                    <a:schemeClr val="accent2"/>
                  </a:outerShdw>
                  <a:reflection blurRad="6350" stA="55000" endA="300" endPos="45500" dir="5400000" sy="-100000" algn="bl" rotWithShape="0"/>
                </a:effectLst>
                <a:latin typeface="UTM Alba Matter" panose="02040603050506020204" pitchFamily="18" charset="0"/>
              </a:rPr>
              <a:t> </a:t>
            </a:r>
            <a:r>
              <a:rPr lang="en-US" sz="5400" b="1" dirty="0" err="1">
                <a:ln w="6600">
                  <a:solidFill>
                    <a:schemeClr val="accent2"/>
                  </a:solidFill>
                  <a:prstDash val="solid"/>
                </a:ln>
                <a:solidFill>
                  <a:srgbClr val="EC0F2B"/>
                </a:solidFill>
                <a:effectLst>
                  <a:outerShdw dist="38100" dir="2700000" algn="tl" rotWithShape="0">
                    <a:schemeClr val="accent2"/>
                  </a:outerShdw>
                  <a:reflection blurRad="6350" stA="55000" endA="300" endPos="45500" dir="5400000" sy="-100000" algn="bl" rotWithShape="0"/>
                </a:effectLst>
                <a:latin typeface="UTM Alba Matter" panose="02040603050506020204" pitchFamily="18" charset="0"/>
              </a:rPr>
              <a:t>làm</a:t>
            </a:r>
            <a:r>
              <a:rPr lang="en-US" sz="5400" b="1" dirty="0">
                <a:ln w="6600">
                  <a:solidFill>
                    <a:schemeClr val="accent2"/>
                  </a:solidFill>
                  <a:prstDash val="solid"/>
                </a:ln>
                <a:solidFill>
                  <a:srgbClr val="EC0F2B"/>
                </a:solidFill>
                <a:effectLst>
                  <a:outerShdw dist="38100" dir="2700000" algn="tl" rotWithShape="0">
                    <a:schemeClr val="accent2"/>
                  </a:outerShdw>
                  <a:reflection blurRad="6350" stA="55000" endA="300" endPos="45500" dir="5400000" sy="-100000" algn="bl" rotWithShape="0"/>
                </a:effectLst>
                <a:latin typeface="UTM Alba Matter" panose="02040603050506020204" pitchFamily="18" charset="0"/>
              </a:rPr>
              <a:t> </a:t>
            </a:r>
            <a:r>
              <a:rPr lang="en-US" sz="5400" b="1" dirty="0" err="1">
                <a:ln w="6600">
                  <a:solidFill>
                    <a:schemeClr val="accent2"/>
                  </a:solidFill>
                  <a:prstDash val="solid"/>
                </a:ln>
                <a:solidFill>
                  <a:srgbClr val="EC0F2B"/>
                </a:solidFill>
                <a:effectLst>
                  <a:outerShdw dist="38100" dir="2700000" algn="tl" rotWithShape="0">
                    <a:schemeClr val="accent2"/>
                  </a:outerShdw>
                  <a:reflection blurRad="6350" stA="55000" endA="300" endPos="45500" dir="5400000" sy="-100000" algn="bl" rotWithShape="0"/>
                </a:effectLst>
                <a:latin typeface="UTM Alba Matter" panose="02040603050506020204" pitchFamily="18" charset="0"/>
              </a:rPr>
              <a:t>văn</a:t>
            </a:r>
            <a:endParaRPr lang="en-US" sz="5400" b="1" cap="none" spc="0" dirty="0">
              <a:ln w="6600">
                <a:solidFill>
                  <a:schemeClr val="accent2"/>
                </a:solidFill>
                <a:prstDash val="solid"/>
              </a:ln>
              <a:solidFill>
                <a:srgbClr val="FFFF00"/>
              </a:solidFill>
              <a:effectLst>
                <a:outerShdw dist="38100" dir="2700000" algn="tl" rotWithShape="0">
                  <a:schemeClr val="accent2"/>
                </a:outerShdw>
                <a:reflection blurRad="6350" stA="55000" endA="300" endPos="45500" dir="5400000" sy="-100000" algn="bl" rotWithShape="0"/>
              </a:effectLst>
              <a:latin typeface="UTM Cooper Black" panose="02040603050506020204" pitchFamily="18" charset="0"/>
            </a:endParaRPr>
          </a:p>
          <a:p>
            <a:pPr algn="ctr"/>
            <a:r>
              <a:rPr lang="en-US" sz="6000" b="1" dirty="0">
                <a:ln w="6600">
                  <a:solidFill>
                    <a:schemeClr val="accent2"/>
                  </a:solidFill>
                  <a:prstDash val="solid"/>
                </a:ln>
                <a:solidFill>
                  <a:srgbClr val="FFFF00"/>
                </a:solidFill>
                <a:effectLst>
                  <a:outerShdw dist="38100" dir="2700000" algn="tl" rotWithShape="0">
                    <a:schemeClr val="accent2"/>
                  </a:outerShdw>
                </a:effectLst>
                <a:latin typeface="UTM Cooper Black" panose="02040603050506020204" pitchFamily="18" charset="0"/>
              </a:rPr>
              <a:t>ĐOẠN VĂN TRONG</a:t>
            </a:r>
          </a:p>
          <a:p>
            <a:pPr algn="ctr"/>
            <a:r>
              <a:rPr lang="en-US" sz="6000" b="1" dirty="0">
                <a:ln w="6600">
                  <a:solidFill>
                    <a:schemeClr val="accent2"/>
                  </a:solidFill>
                  <a:prstDash val="solid"/>
                </a:ln>
                <a:solidFill>
                  <a:srgbClr val="FFFF00"/>
                </a:solidFill>
                <a:effectLst>
                  <a:outerShdw dist="38100" dir="2700000" algn="tl" rotWithShape="0">
                    <a:schemeClr val="accent2"/>
                  </a:outerShdw>
                </a:effectLst>
                <a:latin typeface="UTM Cooper Black" panose="02040603050506020204" pitchFamily="18" charset="0"/>
              </a:rPr>
              <a:t>BÀI VĂN </a:t>
            </a:r>
            <a:r>
              <a:rPr lang="en-US" sz="6000" b="1" cap="none" spc="0" dirty="0">
                <a:ln w="6600">
                  <a:solidFill>
                    <a:schemeClr val="accent2"/>
                  </a:solidFill>
                  <a:prstDash val="solid"/>
                </a:ln>
                <a:solidFill>
                  <a:srgbClr val="FFFF00"/>
                </a:solidFill>
                <a:effectLst>
                  <a:outerShdw dist="38100" dir="2700000" algn="tl" rotWithShape="0">
                    <a:schemeClr val="accent2"/>
                  </a:outerShdw>
                </a:effectLst>
                <a:latin typeface="UTM Cooper Black" panose="02040603050506020204" pitchFamily="18" charset="0"/>
              </a:rPr>
              <a:t>MIÊU TẢ </a:t>
            </a:r>
            <a:r>
              <a:rPr lang="en-US" sz="6000" b="1" dirty="0">
                <a:ln w="6600">
                  <a:solidFill>
                    <a:schemeClr val="accent2"/>
                  </a:solidFill>
                  <a:prstDash val="solid"/>
                </a:ln>
                <a:solidFill>
                  <a:srgbClr val="FFFF00"/>
                </a:solidFill>
                <a:effectLst>
                  <a:outerShdw dist="38100" dir="2700000" algn="tl" rotWithShape="0">
                    <a:schemeClr val="accent2"/>
                  </a:outerShdw>
                </a:effectLst>
                <a:latin typeface="UTM Cooper Black" panose="02040603050506020204" pitchFamily="18" charset="0"/>
              </a:rPr>
              <a:t>CÂY CỐI</a:t>
            </a:r>
            <a:endParaRPr lang="en-US" sz="6000" b="1" cap="none" spc="0" dirty="0">
              <a:ln w="6600">
                <a:solidFill>
                  <a:schemeClr val="accent2"/>
                </a:solidFill>
                <a:prstDash val="solid"/>
              </a:ln>
              <a:solidFill>
                <a:srgbClr val="FFFF00"/>
              </a:solidFill>
              <a:effectLst>
                <a:outerShdw dist="38100" dir="2700000" algn="tl" rotWithShape="0">
                  <a:schemeClr val="accent2"/>
                </a:outerShdw>
              </a:effectLst>
              <a:latin typeface="UTM Cooper Black" panose="02040603050506020204" pitchFamily="18" charset="0"/>
            </a:endParaRPr>
          </a:p>
        </p:txBody>
      </p:sp>
      <p:sp>
        <p:nvSpPr>
          <p:cNvPr id="11" name="Rectangle 10">
            <a:extLst>
              <a:ext uri="{FF2B5EF4-FFF2-40B4-BE49-F238E27FC236}">
                <a16:creationId xmlns:a16="http://schemas.microsoft.com/office/drawing/2014/main" id="{CAE9E64F-61A4-4293-AACC-5CACB6933569}"/>
              </a:ext>
            </a:extLst>
          </p:cNvPr>
          <p:cNvSpPr/>
          <p:nvPr/>
        </p:nvSpPr>
        <p:spPr>
          <a:xfrm>
            <a:off x="-41275" y="0"/>
            <a:ext cx="1025345" cy="461665"/>
          </a:xfrm>
          <a:prstGeom prst="rect">
            <a:avLst/>
          </a:prstGeom>
          <a:noFill/>
        </p:spPr>
        <p:txBody>
          <a:bodyPr wrap="none" lIns="91440" tIns="45720" rIns="91440" bIns="45720">
            <a:spAutoFit/>
          </a:bodyPr>
          <a:lstStyle/>
          <a:p>
            <a:pPr algn="ctr"/>
            <a:r>
              <a:rPr lang="en-US" sz="2400" b="0" cap="none" spc="0" dirty="0">
                <a:ln w="0"/>
                <a:solidFill>
                  <a:srgbClr val="7DD9A4"/>
                </a:solidFill>
                <a:effectLst>
                  <a:reflection blurRad="6350" stA="53000" endA="300" endPos="35500" dir="5400000" sy="-90000" algn="bl" rotWithShape="0"/>
                </a:effectLst>
                <a:latin typeface="UVN Banh Mi" pitchFamily="2" charset="0"/>
              </a:rPr>
              <a:t>KTUTS</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1000"/>
                                        <p:tgtEl>
                                          <p:spTgt spid="22"/>
                                        </p:tgtEl>
                                      </p:cBhvr>
                                    </p:animEffect>
                                    <p:anim calcmode="lin" valueType="num">
                                      <p:cBhvr>
                                        <p:cTn id="14" dur="1000" fill="hold"/>
                                        <p:tgtEl>
                                          <p:spTgt spid="22"/>
                                        </p:tgtEl>
                                        <p:attrNameLst>
                                          <p:attrName>ppt_x</p:attrName>
                                        </p:attrNameLst>
                                      </p:cBhvr>
                                      <p:tavLst>
                                        <p:tav tm="0">
                                          <p:val>
                                            <p:strVal val="#ppt_x"/>
                                          </p:val>
                                        </p:tav>
                                        <p:tav tm="100000">
                                          <p:val>
                                            <p:strVal val="#ppt_x"/>
                                          </p:val>
                                        </p:tav>
                                      </p:tavLst>
                                    </p:anim>
                                    <p:anim calcmode="lin" valueType="num">
                                      <p:cBhvr>
                                        <p:cTn id="15" dur="1000" fill="hold"/>
                                        <p:tgtEl>
                                          <p:spTgt spid="22"/>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56" presetClass="entr" presetSubtype="0" fill="hold" grpId="0" nodeType="afterEffect">
                                  <p:stCondLst>
                                    <p:cond delay="0"/>
                                  </p:stCondLst>
                                  <p:iterate type="lt">
                                    <p:tmPct val="10000"/>
                                  </p:iterate>
                                  <p:childTnLst>
                                    <p:set>
                                      <p:cBhvr>
                                        <p:cTn id="18" dur="1" fill="hold">
                                          <p:stCondLst>
                                            <p:cond delay="0"/>
                                          </p:stCondLst>
                                        </p:cTn>
                                        <p:tgtEl>
                                          <p:spTgt spid="23"/>
                                        </p:tgtEl>
                                        <p:attrNameLst>
                                          <p:attrName>style.visibility</p:attrName>
                                        </p:attrNameLst>
                                      </p:cBhvr>
                                      <p:to>
                                        <p:strVal val="visible"/>
                                      </p:to>
                                    </p:set>
                                    <p:anim by="(-#ppt_w*2)" calcmode="lin" valueType="num">
                                      <p:cBhvr rctx="PPT">
                                        <p:cTn id="19" dur="250" autoRev="1" fill="hold">
                                          <p:stCondLst>
                                            <p:cond delay="0"/>
                                          </p:stCondLst>
                                        </p:cTn>
                                        <p:tgtEl>
                                          <p:spTgt spid="23"/>
                                        </p:tgtEl>
                                        <p:attrNameLst>
                                          <p:attrName>ppt_w</p:attrName>
                                        </p:attrNameLst>
                                      </p:cBhvr>
                                    </p:anim>
                                    <p:anim by="(#ppt_w*0.50)" calcmode="lin" valueType="num">
                                      <p:cBhvr>
                                        <p:cTn id="20" dur="250" decel="50000" autoRev="1" fill="hold">
                                          <p:stCondLst>
                                            <p:cond delay="0"/>
                                          </p:stCondLst>
                                        </p:cTn>
                                        <p:tgtEl>
                                          <p:spTgt spid="23"/>
                                        </p:tgtEl>
                                        <p:attrNameLst>
                                          <p:attrName>ppt_x</p:attrName>
                                        </p:attrNameLst>
                                      </p:cBhvr>
                                    </p:anim>
                                    <p:anim from="(-#ppt_h/2)" to="(#ppt_y)" calcmode="lin" valueType="num">
                                      <p:cBhvr>
                                        <p:cTn id="21" dur="500" fill="hold">
                                          <p:stCondLst>
                                            <p:cond delay="0"/>
                                          </p:stCondLst>
                                        </p:cTn>
                                        <p:tgtEl>
                                          <p:spTgt spid="23"/>
                                        </p:tgtEl>
                                        <p:attrNameLst>
                                          <p:attrName>ppt_y</p:attrName>
                                        </p:attrNameLst>
                                      </p:cBhvr>
                                    </p:anim>
                                    <p:animRot by="21600000">
                                      <p:cBhvr>
                                        <p:cTn id="22" dur="500" fill="hold">
                                          <p:stCondLst>
                                            <p:cond delay="0"/>
                                          </p:stCondLst>
                                        </p:cTn>
                                        <p:tgtEl>
                                          <p:spTgt spid="23"/>
                                        </p:tgtEl>
                                        <p:attrNameLst>
                                          <p:attrName>r</p:attrName>
                                        </p:attrNameLst>
                                      </p:cBhvr>
                                    </p:animRot>
                                  </p:childTnLst>
                                </p:cTn>
                              </p:par>
                            </p:childTnLst>
                          </p:cTn>
                        </p:par>
                        <p:par>
                          <p:cTn id="23" fill="hold">
                            <p:stCondLst>
                              <p:cond delay="4400"/>
                            </p:stCondLst>
                            <p:childTnLst>
                              <p:par>
                                <p:cTn id="24" presetID="16" presetClass="entr" presetSubtype="21" fill="hold" nodeType="after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barn(inVertical)">
                                      <p:cBhvr>
                                        <p:cTn id="26"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25838" y="1543060"/>
            <a:ext cx="4999062" cy="4093428"/>
          </a:xfrm>
          <a:prstGeom prst="rect">
            <a:avLst/>
          </a:prstGeom>
        </p:spPr>
        <p:txBody>
          <a:bodyPr wrap="square">
            <a:spAutoFit/>
          </a:bodyPr>
          <a:lstStyle/>
          <a:p>
            <a:pPr lvl="0" algn="ctr">
              <a:defRPr/>
            </a:pPr>
            <a:r>
              <a:rPr lang="en-US" sz="13000" b="1" kern="0" dirty="0">
                <a:solidFill>
                  <a:schemeClr val="tx2">
                    <a:lumMod val="75000"/>
                  </a:schemeClr>
                </a:solidFill>
                <a:effectLst>
                  <a:outerShdw blurRad="50800" dist="38100" dir="2700000" algn="tl" rotWithShape="0">
                    <a:prstClr val="black">
                      <a:alpha val="40000"/>
                    </a:prstClr>
                  </a:outerShdw>
                </a:effectLst>
                <a:latin typeface="UTM Bitsumishi Pro" panose="02040603050506020204" pitchFamily="18" charset="0"/>
                <a:cs typeface="Arial" charset="0"/>
              </a:rPr>
              <a:t>NHẬN XÉT</a:t>
            </a:r>
            <a:endParaRPr lang="en-US" sz="13000" b="1" kern="0" dirty="0">
              <a:solidFill>
                <a:schemeClr val="tx2">
                  <a:lumMod val="75000"/>
                </a:schemeClr>
              </a:solidFill>
              <a:effectLst>
                <a:outerShdw blurRad="50800" dist="38100" dir="2700000" algn="tl" rotWithShape="0">
                  <a:prstClr val="black">
                    <a:alpha val="40000"/>
                  </a:prstClr>
                </a:outerShdw>
              </a:effectLst>
              <a:latin typeface="UTM Bitsumishi Pro" panose="02040603050506020204" pitchFamily="18" charset="0"/>
              <a:cs typeface="Times New Roman" pitchFamily="18"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81800" y="1128195"/>
            <a:ext cx="6199119" cy="5053166"/>
          </a:xfrm>
          <a:prstGeom prst="rect">
            <a:avLst/>
          </a:prstGeom>
        </p:spPr>
      </p:pic>
    </p:spTree>
    <p:extLst>
      <p:ext uri="{BB962C8B-B14F-4D97-AF65-F5344CB8AC3E}">
        <p14:creationId xmlns:p14="http://schemas.microsoft.com/office/powerpoint/2010/main" val="2938065323"/>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557995C-A29A-4F3B-9681-487B9D40E4A6}"/>
              </a:ext>
            </a:extLst>
          </p:cNvPr>
          <p:cNvSpPr txBox="1"/>
          <p:nvPr/>
        </p:nvSpPr>
        <p:spPr>
          <a:xfrm>
            <a:off x="784748" y="849595"/>
            <a:ext cx="10542894" cy="477054"/>
          </a:xfrm>
          <a:prstGeom prst="rect">
            <a:avLst/>
          </a:prstGeom>
          <a:noFill/>
        </p:spPr>
        <p:txBody>
          <a:bodyPr wrap="square">
            <a:spAutoFit/>
          </a:bodyPr>
          <a:lstStyle/>
          <a:p>
            <a:pPr lvl="0" algn="just">
              <a:defRPr/>
            </a:pPr>
            <a:r>
              <a:rPr lang="en-US" sz="2500" b="1" i="1" kern="0" dirty="0">
                <a:solidFill>
                  <a:schemeClr val="tx2">
                    <a:lumMod val="75000"/>
                  </a:schemeClr>
                </a:solidFill>
                <a:latin typeface="UTM Avo" panose="02040603050506020204" pitchFamily="18" charset="0"/>
                <a:cs typeface="Arial" charset="0"/>
              </a:rPr>
              <a:t>1. </a:t>
            </a:r>
            <a:r>
              <a:rPr lang="en-US" sz="2500" b="1" i="1" kern="0" dirty="0" err="1">
                <a:solidFill>
                  <a:schemeClr val="tx2">
                    <a:lumMod val="75000"/>
                  </a:schemeClr>
                </a:solidFill>
                <a:latin typeface="UTM Avo" panose="02040603050506020204" pitchFamily="18" charset="0"/>
                <a:cs typeface="Times New Roman" pitchFamily="18" charset="0"/>
              </a:rPr>
              <a:t>Đọc</a:t>
            </a:r>
            <a:r>
              <a:rPr lang="en-US" sz="2500" b="1" i="1" kern="0" dirty="0">
                <a:solidFill>
                  <a:schemeClr val="tx2">
                    <a:lumMod val="75000"/>
                  </a:schemeClr>
                </a:solidFill>
                <a:latin typeface="UTM Avo" panose="02040603050506020204" pitchFamily="18" charset="0"/>
                <a:cs typeface="Times New Roman" pitchFamily="18" charset="0"/>
              </a:rPr>
              <a:t> </a:t>
            </a:r>
            <a:r>
              <a:rPr lang="en-US" sz="2500" b="1" i="1" kern="0" dirty="0" err="1">
                <a:solidFill>
                  <a:schemeClr val="tx2">
                    <a:lumMod val="75000"/>
                  </a:schemeClr>
                </a:solidFill>
                <a:latin typeface="UTM Avo" panose="02040603050506020204" pitchFamily="18" charset="0"/>
                <a:cs typeface="Times New Roman" pitchFamily="18" charset="0"/>
              </a:rPr>
              <a:t>lại</a:t>
            </a:r>
            <a:r>
              <a:rPr lang="en-US" sz="2500" b="1" i="1" kern="0" dirty="0">
                <a:solidFill>
                  <a:schemeClr val="tx2">
                    <a:lumMod val="75000"/>
                  </a:schemeClr>
                </a:solidFill>
                <a:latin typeface="UTM Avo" panose="02040603050506020204" pitchFamily="18" charset="0"/>
                <a:cs typeface="Times New Roman" pitchFamily="18" charset="0"/>
              </a:rPr>
              <a:t> </a:t>
            </a:r>
            <a:r>
              <a:rPr lang="en-US" sz="2500" b="1" i="1" kern="0" dirty="0" err="1">
                <a:solidFill>
                  <a:schemeClr val="tx2">
                    <a:lumMod val="75000"/>
                  </a:schemeClr>
                </a:solidFill>
                <a:latin typeface="UTM Avo" panose="02040603050506020204" pitchFamily="18" charset="0"/>
                <a:cs typeface="Times New Roman" pitchFamily="18" charset="0"/>
              </a:rPr>
              <a:t>bài</a:t>
            </a:r>
            <a:r>
              <a:rPr lang="en-US" sz="2500" b="1" i="1" kern="0" dirty="0">
                <a:solidFill>
                  <a:schemeClr val="tx2">
                    <a:lumMod val="75000"/>
                  </a:schemeClr>
                </a:solidFill>
                <a:latin typeface="UTM Avo" panose="02040603050506020204" pitchFamily="18" charset="0"/>
                <a:cs typeface="Times New Roman" pitchFamily="18" charset="0"/>
              </a:rPr>
              <a:t> </a:t>
            </a:r>
            <a:r>
              <a:rPr lang="en-US" sz="2500" b="1" i="1" kern="0" dirty="0" err="1">
                <a:solidFill>
                  <a:srgbClr val="FF0000"/>
                </a:solidFill>
                <a:latin typeface="UTM Avo" panose="02040603050506020204" pitchFamily="18" charset="0"/>
                <a:cs typeface="Times New Roman" pitchFamily="18" charset="0"/>
              </a:rPr>
              <a:t>Cây</a:t>
            </a:r>
            <a:r>
              <a:rPr lang="en-US" sz="2500" b="1" i="1" kern="0" dirty="0">
                <a:solidFill>
                  <a:srgbClr val="FF0000"/>
                </a:solidFill>
                <a:latin typeface="UTM Avo" panose="02040603050506020204" pitchFamily="18" charset="0"/>
                <a:cs typeface="Times New Roman" pitchFamily="18" charset="0"/>
              </a:rPr>
              <a:t> </a:t>
            </a:r>
            <a:r>
              <a:rPr lang="en-US" sz="2500" b="1" i="1" kern="0" dirty="0" err="1">
                <a:solidFill>
                  <a:srgbClr val="FF0000"/>
                </a:solidFill>
                <a:latin typeface="UTM Avo" panose="02040603050506020204" pitchFamily="18" charset="0"/>
                <a:cs typeface="Times New Roman" pitchFamily="18" charset="0"/>
              </a:rPr>
              <a:t>gạo</a:t>
            </a:r>
            <a:r>
              <a:rPr lang="en-US" sz="2500" b="1" i="1" kern="0" dirty="0">
                <a:solidFill>
                  <a:srgbClr val="FF0000"/>
                </a:solidFill>
                <a:latin typeface="UTM Avo" panose="02040603050506020204" pitchFamily="18" charset="0"/>
                <a:cs typeface="Times New Roman" pitchFamily="18" charset="0"/>
              </a:rPr>
              <a:t> </a:t>
            </a:r>
            <a:r>
              <a:rPr lang="en-US" sz="2500" b="1" i="1" kern="0" dirty="0" err="1">
                <a:solidFill>
                  <a:schemeClr val="tx2">
                    <a:lumMod val="75000"/>
                  </a:schemeClr>
                </a:solidFill>
                <a:latin typeface="UTM Avo" panose="02040603050506020204" pitchFamily="18" charset="0"/>
                <a:cs typeface="Times New Roman" pitchFamily="18" charset="0"/>
              </a:rPr>
              <a:t>của</a:t>
            </a:r>
            <a:r>
              <a:rPr lang="en-US" sz="2500" b="1" i="1" kern="0" dirty="0">
                <a:solidFill>
                  <a:schemeClr val="tx2">
                    <a:lumMod val="75000"/>
                  </a:schemeClr>
                </a:solidFill>
                <a:latin typeface="UTM Avo" panose="02040603050506020204" pitchFamily="18" charset="0"/>
                <a:cs typeface="Times New Roman" pitchFamily="18" charset="0"/>
              </a:rPr>
              <a:t> </a:t>
            </a:r>
            <a:r>
              <a:rPr lang="en-US" sz="2500" b="1" i="1" kern="0" dirty="0" err="1">
                <a:solidFill>
                  <a:schemeClr val="tx2">
                    <a:lumMod val="75000"/>
                  </a:schemeClr>
                </a:solidFill>
                <a:latin typeface="UTM Avo" panose="02040603050506020204" pitchFamily="18" charset="0"/>
                <a:cs typeface="Times New Roman" pitchFamily="18" charset="0"/>
              </a:rPr>
              <a:t>nhà</a:t>
            </a:r>
            <a:r>
              <a:rPr lang="en-US" sz="2500" b="1" i="1" kern="0" dirty="0">
                <a:solidFill>
                  <a:schemeClr val="tx2">
                    <a:lumMod val="75000"/>
                  </a:schemeClr>
                </a:solidFill>
                <a:latin typeface="UTM Avo" panose="02040603050506020204" pitchFamily="18" charset="0"/>
                <a:cs typeface="Times New Roman" pitchFamily="18" charset="0"/>
              </a:rPr>
              <a:t> </a:t>
            </a:r>
            <a:r>
              <a:rPr lang="en-US" sz="2500" b="1" i="1" kern="0" dirty="0" err="1">
                <a:solidFill>
                  <a:schemeClr val="tx2">
                    <a:lumMod val="75000"/>
                  </a:schemeClr>
                </a:solidFill>
                <a:latin typeface="UTM Avo" panose="02040603050506020204" pitchFamily="18" charset="0"/>
                <a:cs typeface="Times New Roman" pitchFamily="18" charset="0"/>
              </a:rPr>
              <a:t>văn</a:t>
            </a:r>
            <a:r>
              <a:rPr lang="en-US" sz="2500" b="1" i="1" kern="0" dirty="0">
                <a:solidFill>
                  <a:schemeClr val="tx2">
                    <a:lumMod val="75000"/>
                  </a:schemeClr>
                </a:solidFill>
                <a:latin typeface="UTM Avo" panose="02040603050506020204" pitchFamily="18" charset="0"/>
                <a:cs typeface="Times New Roman" pitchFamily="18" charset="0"/>
              </a:rPr>
              <a:t> </a:t>
            </a:r>
            <a:r>
              <a:rPr lang="en-US" sz="2500" b="1" i="1" kern="0" dirty="0" err="1">
                <a:solidFill>
                  <a:schemeClr val="tx2">
                    <a:lumMod val="75000"/>
                  </a:schemeClr>
                </a:solidFill>
                <a:latin typeface="UTM Avo" panose="02040603050506020204" pitchFamily="18" charset="0"/>
                <a:cs typeface="Times New Roman" pitchFamily="18" charset="0"/>
              </a:rPr>
              <a:t>Vũ</a:t>
            </a:r>
            <a:r>
              <a:rPr lang="en-US" sz="2500" b="1" i="1" kern="0" dirty="0">
                <a:solidFill>
                  <a:schemeClr val="tx2">
                    <a:lumMod val="75000"/>
                  </a:schemeClr>
                </a:solidFill>
                <a:latin typeface="UTM Avo" panose="02040603050506020204" pitchFamily="18" charset="0"/>
                <a:cs typeface="Times New Roman" pitchFamily="18" charset="0"/>
              </a:rPr>
              <a:t> Tú Nam (SGK tr.32)</a:t>
            </a:r>
          </a:p>
        </p:txBody>
      </p:sp>
      <p:sp>
        <p:nvSpPr>
          <p:cNvPr id="9" name="Rounded Rectangle 21">
            <a:extLst>
              <a:ext uri="{FF2B5EF4-FFF2-40B4-BE49-F238E27FC236}">
                <a16:creationId xmlns:a16="http://schemas.microsoft.com/office/drawing/2014/main" id="{BE0BD0FA-C95E-4FB5-B767-9AE28C35350B}"/>
              </a:ext>
            </a:extLst>
          </p:cNvPr>
          <p:cNvSpPr/>
          <p:nvPr/>
        </p:nvSpPr>
        <p:spPr>
          <a:xfrm>
            <a:off x="596348" y="1830456"/>
            <a:ext cx="10906539" cy="1391479"/>
          </a:xfrm>
          <a:prstGeom prst="roundRect">
            <a:avLst/>
          </a:prstGeom>
          <a:solidFill>
            <a:srgbClr val="69F095">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reflection blurRad="6350" stA="55000" endA="300" endPos="45500" dir="5400000" sy="-100000" algn="bl" rotWithShape="0"/>
              </a:effectLst>
            </a:endParaRPr>
          </a:p>
        </p:txBody>
      </p:sp>
      <p:sp>
        <p:nvSpPr>
          <p:cNvPr id="11" name="Rounded Rectangle 21">
            <a:extLst>
              <a:ext uri="{FF2B5EF4-FFF2-40B4-BE49-F238E27FC236}">
                <a16:creationId xmlns:a16="http://schemas.microsoft.com/office/drawing/2014/main" id="{CAED6CD4-FFD2-4171-BACE-1A748EF60F66}"/>
              </a:ext>
            </a:extLst>
          </p:cNvPr>
          <p:cNvSpPr/>
          <p:nvPr/>
        </p:nvSpPr>
        <p:spPr>
          <a:xfrm>
            <a:off x="596348" y="3248439"/>
            <a:ext cx="10906539" cy="993914"/>
          </a:xfrm>
          <a:prstGeom prst="roundRect">
            <a:avLst/>
          </a:prstGeom>
          <a:solidFill>
            <a:schemeClr val="accent6">
              <a:lumMod val="60000"/>
              <a:lumOff val="40000"/>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reflection blurRad="6350" stA="55000" endA="300" endPos="45500" dir="5400000" sy="-100000" algn="bl" rotWithShape="0"/>
              </a:effectLst>
            </a:endParaRPr>
          </a:p>
        </p:txBody>
      </p:sp>
      <p:sp>
        <p:nvSpPr>
          <p:cNvPr id="12" name="Rounded Rectangle 21">
            <a:extLst>
              <a:ext uri="{FF2B5EF4-FFF2-40B4-BE49-F238E27FC236}">
                <a16:creationId xmlns:a16="http://schemas.microsoft.com/office/drawing/2014/main" id="{75A368C7-F6E1-48BB-B128-8F4CE226BC1D}"/>
              </a:ext>
            </a:extLst>
          </p:cNvPr>
          <p:cNvSpPr/>
          <p:nvPr/>
        </p:nvSpPr>
        <p:spPr>
          <a:xfrm>
            <a:off x="596348" y="4268857"/>
            <a:ext cx="10906539" cy="1391478"/>
          </a:xfrm>
          <a:prstGeom prst="roundRect">
            <a:avLst/>
          </a:prstGeom>
          <a:solidFill>
            <a:schemeClr val="accent4">
              <a:lumMod val="60000"/>
              <a:lumOff val="40000"/>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reflection blurRad="6350" stA="55000" endA="300" endPos="45500" dir="5400000" sy="-100000" algn="bl" rotWithShape="0"/>
              </a:effectLst>
            </a:endParaRPr>
          </a:p>
        </p:txBody>
      </p:sp>
      <p:sp>
        <p:nvSpPr>
          <p:cNvPr id="8" name="TextBox 7">
            <a:extLst>
              <a:ext uri="{FF2B5EF4-FFF2-40B4-BE49-F238E27FC236}">
                <a16:creationId xmlns:a16="http://schemas.microsoft.com/office/drawing/2014/main" id="{443ACDD5-9031-4506-8623-3686651AC33F}"/>
              </a:ext>
            </a:extLst>
          </p:cNvPr>
          <p:cNvSpPr txBox="1"/>
          <p:nvPr/>
        </p:nvSpPr>
        <p:spPr>
          <a:xfrm>
            <a:off x="778122" y="843521"/>
            <a:ext cx="6905378" cy="477054"/>
          </a:xfrm>
          <a:prstGeom prst="rect">
            <a:avLst/>
          </a:prstGeom>
          <a:noFill/>
        </p:spPr>
        <p:txBody>
          <a:bodyPr wrap="square">
            <a:spAutoFit/>
          </a:bodyPr>
          <a:lstStyle/>
          <a:p>
            <a:pPr lvl="0" algn="just">
              <a:defRPr/>
            </a:pPr>
            <a:r>
              <a:rPr lang="en-US" sz="2500" b="1" i="1" kern="0" dirty="0">
                <a:solidFill>
                  <a:schemeClr val="tx2">
                    <a:lumMod val="75000"/>
                  </a:schemeClr>
                </a:solidFill>
                <a:latin typeface="UTM Avo" panose="02040603050506020204" pitchFamily="18" charset="0"/>
                <a:cs typeface="Arial" charset="0"/>
              </a:rPr>
              <a:t>2. </a:t>
            </a:r>
            <a:r>
              <a:rPr lang="en-US" sz="2500" b="1" i="1" kern="0" dirty="0" err="1">
                <a:solidFill>
                  <a:schemeClr val="tx2">
                    <a:lumMod val="75000"/>
                  </a:schemeClr>
                </a:solidFill>
                <a:latin typeface="UTM Avo" panose="02040603050506020204" pitchFamily="18" charset="0"/>
                <a:cs typeface="Arial" charset="0"/>
              </a:rPr>
              <a:t>Tìm</a:t>
            </a:r>
            <a:r>
              <a:rPr lang="en-US" sz="2500" b="1" i="1" kern="0" dirty="0">
                <a:solidFill>
                  <a:schemeClr val="tx2">
                    <a:lumMod val="75000"/>
                  </a:schemeClr>
                </a:solidFill>
                <a:latin typeface="UTM Avo" panose="02040603050506020204" pitchFamily="18" charset="0"/>
                <a:cs typeface="Arial" charset="0"/>
              </a:rPr>
              <a:t> </a:t>
            </a:r>
            <a:r>
              <a:rPr lang="en-US" sz="2500" b="1" i="1" kern="0" dirty="0" err="1">
                <a:solidFill>
                  <a:schemeClr val="tx2">
                    <a:lumMod val="75000"/>
                  </a:schemeClr>
                </a:solidFill>
                <a:latin typeface="UTM Avo" panose="02040603050506020204" pitchFamily="18" charset="0"/>
                <a:cs typeface="Arial" charset="0"/>
              </a:rPr>
              <a:t>các</a:t>
            </a:r>
            <a:r>
              <a:rPr lang="en-US" sz="2500" b="1" i="1" kern="0" dirty="0">
                <a:solidFill>
                  <a:schemeClr val="tx2">
                    <a:lumMod val="75000"/>
                  </a:schemeClr>
                </a:solidFill>
                <a:latin typeface="UTM Avo" panose="02040603050506020204" pitchFamily="18" charset="0"/>
                <a:cs typeface="Arial" charset="0"/>
              </a:rPr>
              <a:t> </a:t>
            </a:r>
            <a:r>
              <a:rPr lang="en-US" sz="2500" b="1" i="1" kern="0" dirty="0" err="1">
                <a:solidFill>
                  <a:schemeClr val="tx2">
                    <a:lumMod val="75000"/>
                  </a:schemeClr>
                </a:solidFill>
                <a:latin typeface="UTM Avo" panose="02040603050506020204" pitchFamily="18" charset="0"/>
                <a:cs typeface="Arial" charset="0"/>
              </a:rPr>
              <a:t>đoạn</a:t>
            </a:r>
            <a:r>
              <a:rPr lang="en-US" sz="2500" b="1" i="1" kern="0" dirty="0">
                <a:solidFill>
                  <a:schemeClr val="tx2">
                    <a:lumMod val="75000"/>
                  </a:schemeClr>
                </a:solidFill>
                <a:latin typeface="UTM Avo" panose="02040603050506020204" pitchFamily="18" charset="0"/>
                <a:cs typeface="Arial" charset="0"/>
              </a:rPr>
              <a:t> </a:t>
            </a:r>
            <a:r>
              <a:rPr lang="en-US" sz="2500" b="1" i="1" kern="0" dirty="0" err="1">
                <a:solidFill>
                  <a:schemeClr val="tx2">
                    <a:lumMod val="75000"/>
                  </a:schemeClr>
                </a:solidFill>
                <a:latin typeface="UTM Avo" panose="02040603050506020204" pitchFamily="18" charset="0"/>
                <a:cs typeface="Arial" charset="0"/>
              </a:rPr>
              <a:t>trong</a:t>
            </a:r>
            <a:r>
              <a:rPr lang="en-US" sz="2500" b="1" i="1" kern="0" dirty="0">
                <a:solidFill>
                  <a:schemeClr val="tx2">
                    <a:lumMod val="75000"/>
                  </a:schemeClr>
                </a:solidFill>
                <a:latin typeface="UTM Avo" panose="02040603050506020204" pitchFamily="18" charset="0"/>
                <a:cs typeface="Arial" charset="0"/>
              </a:rPr>
              <a:t> </a:t>
            </a:r>
            <a:r>
              <a:rPr lang="en-US" sz="2500" b="1" i="1" kern="0" dirty="0" err="1">
                <a:solidFill>
                  <a:schemeClr val="tx2">
                    <a:lumMod val="75000"/>
                  </a:schemeClr>
                </a:solidFill>
                <a:latin typeface="UTM Avo" panose="02040603050506020204" pitchFamily="18" charset="0"/>
                <a:cs typeface="Arial" charset="0"/>
              </a:rPr>
              <a:t>bài</a:t>
            </a:r>
            <a:r>
              <a:rPr lang="en-US" sz="2500" b="1" i="1" kern="0" dirty="0">
                <a:solidFill>
                  <a:schemeClr val="tx2">
                    <a:lumMod val="75000"/>
                  </a:schemeClr>
                </a:solidFill>
                <a:latin typeface="UTM Avo" panose="02040603050506020204" pitchFamily="18" charset="0"/>
                <a:cs typeface="Arial" charset="0"/>
              </a:rPr>
              <a:t> </a:t>
            </a:r>
            <a:r>
              <a:rPr lang="en-US" sz="2500" b="1" i="1" kern="0" dirty="0" err="1">
                <a:solidFill>
                  <a:schemeClr val="tx2">
                    <a:lumMod val="75000"/>
                  </a:schemeClr>
                </a:solidFill>
                <a:latin typeface="UTM Avo" panose="02040603050506020204" pitchFamily="18" charset="0"/>
                <a:cs typeface="Arial" charset="0"/>
              </a:rPr>
              <a:t>văn</a:t>
            </a:r>
            <a:r>
              <a:rPr lang="en-US" sz="2500" b="1" i="1" kern="0" dirty="0">
                <a:solidFill>
                  <a:schemeClr val="tx2">
                    <a:lumMod val="75000"/>
                  </a:schemeClr>
                </a:solidFill>
                <a:latin typeface="UTM Avo" panose="02040603050506020204" pitchFamily="18" charset="0"/>
                <a:cs typeface="Arial" charset="0"/>
              </a:rPr>
              <a:t>.</a:t>
            </a:r>
            <a:endParaRPr lang="en-US" sz="2500" b="1" i="1" kern="0" dirty="0">
              <a:solidFill>
                <a:srgbClr val="FF0000"/>
              </a:solidFill>
              <a:latin typeface="UTM Avo" panose="02040603050506020204" pitchFamily="18" charset="0"/>
              <a:cs typeface="Times New Roman" pitchFamily="18" charset="0"/>
            </a:endParaRPr>
          </a:p>
        </p:txBody>
      </p:sp>
      <p:sp>
        <p:nvSpPr>
          <p:cNvPr id="7" name="Text Box 4">
            <a:extLst>
              <a:ext uri="{FF2B5EF4-FFF2-40B4-BE49-F238E27FC236}">
                <a16:creationId xmlns:a16="http://schemas.microsoft.com/office/drawing/2014/main" id="{AE6B02FA-8CA3-450D-A1C0-120EB71CF011}"/>
              </a:ext>
            </a:extLst>
          </p:cNvPr>
          <p:cNvSpPr txBox="1">
            <a:spLocks noChangeArrowheads="1"/>
          </p:cNvSpPr>
          <p:nvPr/>
        </p:nvSpPr>
        <p:spPr bwMode="auto">
          <a:xfrm>
            <a:off x="621765" y="1318568"/>
            <a:ext cx="10867870" cy="1917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120000"/>
              </a:lnSpc>
              <a:spcBef>
                <a:spcPct val="0"/>
              </a:spcBef>
              <a:buFontTx/>
              <a:buNone/>
            </a:pPr>
            <a:r>
              <a:rPr lang="en-US" altLang="en-US" sz="2500" b="1" dirty="0" err="1">
                <a:solidFill>
                  <a:srgbClr val="FF0000"/>
                </a:solidFill>
                <a:latin typeface="UTM Avo" panose="02040603050506020204" pitchFamily="18" charset="0"/>
              </a:rPr>
              <a:t>Cây</a:t>
            </a:r>
            <a:r>
              <a:rPr lang="en-US" altLang="en-US" sz="2500" b="1" dirty="0">
                <a:solidFill>
                  <a:srgbClr val="FF0000"/>
                </a:solidFill>
                <a:latin typeface="UTM Avo" panose="02040603050506020204" pitchFamily="18" charset="0"/>
              </a:rPr>
              <a:t> </a:t>
            </a:r>
            <a:r>
              <a:rPr lang="en-US" altLang="en-US" sz="2500" b="1" dirty="0" err="1">
                <a:solidFill>
                  <a:srgbClr val="FF0000"/>
                </a:solidFill>
                <a:latin typeface="UTM Avo" panose="02040603050506020204" pitchFamily="18" charset="0"/>
              </a:rPr>
              <a:t>gạo</a:t>
            </a:r>
            <a:endParaRPr lang="en-US" altLang="en-US" sz="2500" b="1" dirty="0">
              <a:solidFill>
                <a:srgbClr val="FF0000"/>
              </a:solidFill>
              <a:latin typeface="UTM Avo" panose="02040603050506020204" pitchFamily="18" charset="0"/>
            </a:endParaRPr>
          </a:p>
          <a:p>
            <a:pPr algn="just" eaLnBrk="1" hangingPunct="1">
              <a:lnSpc>
                <a:spcPct val="120000"/>
              </a:lnSpc>
              <a:spcBef>
                <a:spcPct val="0"/>
              </a:spcBef>
              <a:buFontTx/>
              <a:buNone/>
            </a:pPr>
            <a:r>
              <a:rPr lang="en-US" altLang="en-US" sz="1900" dirty="0">
                <a:latin typeface="UTM Avo" panose="02040603050506020204" pitchFamily="18" charset="0"/>
              </a:rPr>
              <a:t>      </a:t>
            </a:r>
            <a:r>
              <a:rPr lang="en-US" altLang="en-US" sz="1900" dirty="0" err="1">
                <a:latin typeface="UTM Avo" panose="02040603050506020204" pitchFamily="18" charset="0"/>
              </a:rPr>
              <a:t>Cây</a:t>
            </a:r>
            <a:r>
              <a:rPr lang="en-US" altLang="en-US" sz="1900" dirty="0">
                <a:latin typeface="UTM Avo" panose="02040603050506020204" pitchFamily="18" charset="0"/>
              </a:rPr>
              <a:t> </a:t>
            </a:r>
            <a:r>
              <a:rPr lang="en-US" altLang="en-US" sz="1900" dirty="0" err="1">
                <a:latin typeface="UTM Avo" panose="02040603050506020204" pitchFamily="18" charset="0"/>
              </a:rPr>
              <a:t>gạo</a:t>
            </a:r>
            <a:r>
              <a:rPr lang="en-US" altLang="en-US" sz="1900" dirty="0">
                <a:latin typeface="UTM Avo" panose="02040603050506020204" pitchFamily="18" charset="0"/>
              </a:rPr>
              <a:t> </a:t>
            </a:r>
            <a:r>
              <a:rPr lang="en-US" altLang="en-US" sz="1900" dirty="0" err="1">
                <a:latin typeface="UTM Avo" panose="02040603050506020204" pitchFamily="18" charset="0"/>
              </a:rPr>
              <a:t>già</a:t>
            </a:r>
            <a:r>
              <a:rPr lang="en-US" altLang="en-US" sz="1900" dirty="0">
                <a:latin typeface="UTM Avo" panose="02040603050506020204" pitchFamily="18" charset="0"/>
              </a:rPr>
              <a:t> </a:t>
            </a:r>
            <a:r>
              <a:rPr lang="en-US" altLang="en-US" sz="1900" dirty="0" err="1">
                <a:latin typeface="UTM Avo" panose="02040603050506020204" pitchFamily="18" charset="0"/>
              </a:rPr>
              <a:t>mỗi</a:t>
            </a:r>
            <a:r>
              <a:rPr lang="en-US" altLang="en-US" sz="1900" dirty="0">
                <a:latin typeface="UTM Avo" panose="02040603050506020204" pitchFamily="18" charset="0"/>
              </a:rPr>
              <a:t> </a:t>
            </a:r>
            <a:r>
              <a:rPr lang="en-US" altLang="en-US" sz="1900" dirty="0" err="1">
                <a:latin typeface="UTM Avo" panose="02040603050506020204" pitchFamily="18" charset="0"/>
              </a:rPr>
              <a:t>năm</a:t>
            </a:r>
            <a:r>
              <a:rPr lang="en-US" altLang="en-US" sz="1900" dirty="0">
                <a:latin typeface="UTM Avo" panose="02040603050506020204" pitchFamily="18" charset="0"/>
              </a:rPr>
              <a:t> </a:t>
            </a:r>
            <a:r>
              <a:rPr lang="en-US" altLang="en-US" sz="1900" dirty="0" err="1">
                <a:latin typeface="UTM Avo" panose="02040603050506020204" pitchFamily="18" charset="0"/>
              </a:rPr>
              <a:t>lại</a:t>
            </a:r>
            <a:r>
              <a:rPr lang="en-US" altLang="en-US" sz="1900" dirty="0">
                <a:latin typeface="UTM Avo" panose="02040603050506020204" pitchFamily="18" charset="0"/>
              </a:rPr>
              <a:t> </a:t>
            </a:r>
            <a:r>
              <a:rPr lang="en-US" altLang="en-US" sz="1900" dirty="0" err="1">
                <a:latin typeface="UTM Avo" panose="02040603050506020204" pitchFamily="18" charset="0"/>
              </a:rPr>
              <a:t>trở</a:t>
            </a:r>
            <a:r>
              <a:rPr lang="en-US" altLang="en-US" sz="1900" dirty="0">
                <a:latin typeface="UTM Avo" panose="02040603050506020204" pitchFamily="18" charset="0"/>
              </a:rPr>
              <a:t> </a:t>
            </a:r>
            <a:r>
              <a:rPr lang="en-US" altLang="en-US" sz="1900" dirty="0" err="1">
                <a:latin typeface="UTM Avo" panose="02040603050506020204" pitchFamily="18" charset="0"/>
              </a:rPr>
              <a:t>lại</a:t>
            </a:r>
            <a:r>
              <a:rPr lang="en-US" altLang="en-US" sz="1900" dirty="0">
                <a:latin typeface="UTM Avo" panose="02040603050506020204" pitchFamily="18" charset="0"/>
              </a:rPr>
              <a:t> </a:t>
            </a:r>
            <a:r>
              <a:rPr lang="en-US" altLang="en-US" sz="1900" dirty="0" err="1">
                <a:latin typeface="UTM Avo" panose="02040603050506020204" pitchFamily="18" charset="0"/>
              </a:rPr>
              <a:t>tuổi</a:t>
            </a:r>
            <a:r>
              <a:rPr lang="en-US" altLang="en-US" sz="1900" dirty="0">
                <a:latin typeface="UTM Avo" panose="02040603050506020204" pitchFamily="18" charset="0"/>
              </a:rPr>
              <a:t> </a:t>
            </a:r>
            <a:r>
              <a:rPr lang="en-US" altLang="en-US" sz="1900" dirty="0" err="1">
                <a:latin typeface="UTM Avo" panose="02040603050506020204" pitchFamily="18" charset="0"/>
              </a:rPr>
              <a:t>xuân</a:t>
            </a:r>
            <a:r>
              <a:rPr lang="en-US" altLang="en-US" sz="1900" dirty="0">
                <a:latin typeface="UTM Avo" panose="02040603050506020204" pitchFamily="18" charset="0"/>
              </a:rPr>
              <a:t>, </a:t>
            </a:r>
            <a:r>
              <a:rPr lang="en-US" altLang="en-US" sz="1900" dirty="0" err="1">
                <a:latin typeface="UTM Avo" panose="02040603050506020204" pitchFamily="18" charset="0"/>
              </a:rPr>
              <a:t>cành</a:t>
            </a:r>
            <a:r>
              <a:rPr lang="en-US" altLang="en-US" sz="1900" dirty="0">
                <a:latin typeface="UTM Avo" panose="02040603050506020204" pitchFamily="18" charset="0"/>
              </a:rPr>
              <a:t> </a:t>
            </a:r>
            <a:r>
              <a:rPr lang="en-US" altLang="en-US" sz="1900" dirty="0" err="1">
                <a:latin typeface="UTM Avo" panose="02040603050506020204" pitchFamily="18" charset="0"/>
              </a:rPr>
              <a:t>nặng</a:t>
            </a:r>
            <a:r>
              <a:rPr lang="en-US" altLang="en-US" sz="1900" dirty="0">
                <a:latin typeface="UTM Avo" panose="02040603050506020204" pitchFamily="18" charset="0"/>
              </a:rPr>
              <a:t> </a:t>
            </a:r>
            <a:r>
              <a:rPr lang="en-US" altLang="en-US" sz="1900" dirty="0" err="1">
                <a:latin typeface="UTM Avo" panose="02040603050506020204" pitchFamily="18" charset="0"/>
              </a:rPr>
              <a:t>trĩu</a:t>
            </a:r>
            <a:r>
              <a:rPr lang="en-US" altLang="en-US" sz="1900" dirty="0">
                <a:latin typeface="UTM Avo" panose="02040603050506020204" pitchFamily="18" charset="0"/>
              </a:rPr>
              <a:t> </a:t>
            </a:r>
            <a:r>
              <a:rPr lang="en-US" altLang="en-US" sz="1900" dirty="0" err="1">
                <a:latin typeface="UTM Avo" panose="02040603050506020204" pitchFamily="18" charset="0"/>
              </a:rPr>
              <a:t>những</a:t>
            </a:r>
            <a:r>
              <a:rPr lang="en-US" altLang="en-US" sz="1900" dirty="0">
                <a:latin typeface="UTM Avo" panose="02040603050506020204" pitchFamily="18" charset="0"/>
              </a:rPr>
              <a:t> </a:t>
            </a:r>
            <a:r>
              <a:rPr lang="en-US" altLang="en-US" sz="1900" dirty="0" err="1">
                <a:latin typeface="UTM Avo" panose="02040603050506020204" pitchFamily="18" charset="0"/>
              </a:rPr>
              <a:t>hoa</a:t>
            </a:r>
            <a:r>
              <a:rPr lang="en-US" altLang="en-US" sz="1900" dirty="0">
                <a:latin typeface="UTM Avo" panose="02040603050506020204" pitchFamily="18" charset="0"/>
              </a:rPr>
              <a:t> </a:t>
            </a:r>
            <a:r>
              <a:rPr lang="en-US" altLang="en-US" sz="1900" dirty="0" err="1">
                <a:latin typeface="UTM Avo" panose="02040603050506020204" pitchFamily="18" charset="0"/>
              </a:rPr>
              <a:t>đỏ</a:t>
            </a:r>
            <a:r>
              <a:rPr lang="en-US" altLang="en-US" sz="1900" dirty="0">
                <a:latin typeface="UTM Avo" panose="02040603050506020204" pitchFamily="18" charset="0"/>
              </a:rPr>
              <a:t> </a:t>
            </a:r>
            <a:r>
              <a:rPr lang="en-US" altLang="en-US" sz="1900" dirty="0" err="1">
                <a:latin typeface="UTM Avo" panose="02040603050506020204" pitchFamily="18" charset="0"/>
              </a:rPr>
              <a:t>mọng</a:t>
            </a:r>
            <a:r>
              <a:rPr lang="en-US" altLang="en-US" sz="1900" dirty="0">
                <a:latin typeface="UTM Avo" panose="02040603050506020204" pitchFamily="18" charset="0"/>
              </a:rPr>
              <a:t> </a:t>
            </a:r>
            <a:r>
              <a:rPr lang="en-US" altLang="en-US" sz="1900" dirty="0" err="1">
                <a:latin typeface="UTM Avo" panose="02040603050506020204" pitchFamily="18" charset="0"/>
              </a:rPr>
              <a:t>và</a:t>
            </a:r>
            <a:r>
              <a:rPr lang="en-US" altLang="en-US" sz="1900" dirty="0">
                <a:latin typeface="UTM Avo" panose="02040603050506020204" pitchFamily="18" charset="0"/>
              </a:rPr>
              <a:t> </a:t>
            </a:r>
            <a:r>
              <a:rPr lang="en-US" altLang="en-US" sz="1900" dirty="0" err="1">
                <a:latin typeface="UTM Avo" panose="02040603050506020204" pitchFamily="18" charset="0"/>
              </a:rPr>
              <a:t>đầy</a:t>
            </a:r>
            <a:r>
              <a:rPr lang="en-US" altLang="en-US" sz="1900" dirty="0">
                <a:latin typeface="UTM Avo" panose="02040603050506020204" pitchFamily="18" charset="0"/>
              </a:rPr>
              <a:t> </a:t>
            </a:r>
            <a:r>
              <a:rPr lang="en-US" altLang="en-US" sz="1900" dirty="0" err="1">
                <a:latin typeface="UTM Avo" panose="02040603050506020204" pitchFamily="18" charset="0"/>
              </a:rPr>
              <a:t>tiếng</a:t>
            </a:r>
            <a:r>
              <a:rPr lang="en-US" altLang="en-US" sz="1900" dirty="0">
                <a:latin typeface="UTM Avo" panose="02040603050506020204" pitchFamily="18" charset="0"/>
              </a:rPr>
              <a:t> </a:t>
            </a:r>
            <a:r>
              <a:rPr lang="en-US" altLang="en-US" sz="1900" dirty="0" err="1">
                <a:latin typeface="UTM Avo" panose="02040603050506020204" pitchFamily="18" charset="0"/>
              </a:rPr>
              <a:t>chim</a:t>
            </a:r>
            <a:r>
              <a:rPr lang="en-US" altLang="en-US" sz="1900" dirty="0">
                <a:latin typeface="UTM Avo" panose="02040603050506020204" pitchFamily="18" charset="0"/>
              </a:rPr>
              <a:t> </a:t>
            </a:r>
            <a:r>
              <a:rPr lang="en-US" altLang="en-US" sz="1900" dirty="0" err="1">
                <a:latin typeface="UTM Avo" panose="02040603050506020204" pitchFamily="18" charset="0"/>
              </a:rPr>
              <a:t>hót</a:t>
            </a:r>
            <a:r>
              <a:rPr lang="en-US" altLang="en-US" sz="1900" dirty="0">
                <a:latin typeface="UTM Avo" panose="02040603050506020204" pitchFamily="18" charset="0"/>
              </a:rPr>
              <a:t>. </a:t>
            </a:r>
            <a:r>
              <a:rPr lang="en-US" altLang="en-US" sz="1900" dirty="0" err="1">
                <a:latin typeface="UTM Avo" panose="02040603050506020204" pitchFamily="18" charset="0"/>
              </a:rPr>
              <a:t>Chỉ</a:t>
            </a:r>
            <a:r>
              <a:rPr lang="en-US" altLang="en-US" sz="1900" dirty="0">
                <a:latin typeface="UTM Avo" panose="02040603050506020204" pitchFamily="18" charset="0"/>
              </a:rPr>
              <a:t> </a:t>
            </a:r>
            <a:r>
              <a:rPr lang="en-US" altLang="en-US" sz="1900" dirty="0" err="1">
                <a:latin typeface="UTM Avo" panose="02040603050506020204" pitchFamily="18" charset="0"/>
              </a:rPr>
              <a:t>cần</a:t>
            </a:r>
            <a:r>
              <a:rPr lang="en-US" altLang="en-US" sz="1900" dirty="0">
                <a:latin typeface="UTM Avo" panose="02040603050506020204" pitchFamily="18" charset="0"/>
              </a:rPr>
              <a:t> </a:t>
            </a:r>
            <a:r>
              <a:rPr lang="en-US" altLang="en-US" sz="1900" dirty="0" err="1">
                <a:latin typeface="UTM Avo" panose="02040603050506020204" pitchFamily="18" charset="0"/>
              </a:rPr>
              <a:t>một</a:t>
            </a:r>
            <a:r>
              <a:rPr lang="en-US" altLang="en-US" sz="1900" dirty="0">
                <a:latin typeface="UTM Avo" panose="02040603050506020204" pitchFamily="18" charset="0"/>
              </a:rPr>
              <a:t> </a:t>
            </a:r>
            <a:r>
              <a:rPr lang="en-US" altLang="en-US" sz="1900" dirty="0" err="1">
                <a:latin typeface="UTM Avo" panose="02040603050506020204" pitchFamily="18" charset="0"/>
              </a:rPr>
              <a:t>làn</a:t>
            </a:r>
            <a:r>
              <a:rPr lang="en-US" altLang="en-US" sz="1900" dirty="0">
                <a:latin typeface="UTM Avo" panose="02040603050506020204" pitchFamily="18" charset="0"/>
              </a:rPr>
              <a:t> </a:t>
            </a:r>
            <a:r>
              <a:rPr lang="en-US" altLang="en-US" sz="1900" dirty="0" err="1">
                <a:latin typeface="UTM Avo" panose="02040603050506020204" pitchFamily="18" charset="0"/>
              </a:rPr>
              <a:t>gió</a:t>
            </a:r>
            <a:r>
              <a:rPr lang="en-US" altLang="en-US" sz="1900" dirty="0">
                <a:latin typeface="UTM Avo" panose="02040603050506020204" pitchFamily="18" charset="0"/>
              </a:rPr>
              <a:t> </a:t>
            </a:r>
            <a:r>
              <a:rPr lang="en-US" altLang="en-US" sz="1900" dirty="0" err="1">
                <a:latin typeface="UTM Avo" panose="02040603050506020204" pitchFamily="18" charset="0"/>
              </a:rPr>
              <a:t>nhẹ</a:t>
            </a:r>
            <a:r>
              <a:rPr lang="en-US" altLang="en-US" sz="1900" dirty="0">
                <a:latin typeface="UTM Avo" panose="02040603050506020204" pitchFamily="18" charset="0"/>
              </a:rPr>
              <a:t> hay </a:t>
            </a:r>
            <a:r>
              <a:rPr lang="en-US" altLang="en-US" sz="1900" dirty="0" err="1">
                <a:latin typeface="UTM Avo" panose="02040603050506020204" pitchFamily="18" charset="0"/>
              </a:rPr>
              <a:t>một</a:t>
            </a:r>
            <a:r>
              <a:rPr lang="en-US" altLang="en-US" sz="1900" dirty="0">
                <a:latin typeface="UTM Avo" panose="02040603050506020204" pitchFamily="18" charset="0"/>
              </a:rPr>
              <a:t> </a:t>
            </a:r>
            <a:r>
              <a:rPr lang="en-US" altLang="en-US" sz="1900" dirty="0" err="1">
                <a:latin typeface="UTM Avo" panose="02040603050506020204" pitchFamily="18" charset="0"/>
              </a:rPr>
              <a:t>đôi</a:t>
            </a:r>
            <a:r>
              <a:rPr lang="en-US" altLang="en-US" sz="1900" dirty="0">
                <a:latin typeface="UTM Avo" panose="02040603050506020204" pitchFamily="18" charset="0"/>
              </a:rPr>
              <a:t> </a:t>
            </a:r>
            <a:r>
              <a:rPr lang="en-US" altLang="en-US" sz="1900" dirty="0" err="1">
                <a:latin typeface="UTM Avo" panose="02040603050506020204" pitchFamily="18" charset="0"/>
              </a:rPr>
              <a:t>chim</a:t>
            </a:r>
            <a:r>
              <a:rPr lang="en-US" altLang="en-US" sz="1900" dirty="0">
                <a:latin typeface="UTM Avo" panose="02040603050506020204" pitchFamily="18" charset="0"/>
              </a:rPr>
              <a:t> </a:t>
            </a:r>
            <a:r>
              <a:rPr lang="en-US" altLang="en-US" sz="1900" dirty="0" err="1">
                <a:latin typeface="UTM Avo" panose="02040603050506020204" pitchFamily="18" charset="0"/>
              </a:rPr>
              <a:t>mới</a:t>
            </a:r>
            <a:r>
              <a:rPr lang="en-US" altLang="en-US" sz="1900" dirty="0">
                <a:latin typeface="UTM Avo" panose="02040603050506020204" pitchFamily="18" charset="0"/>
              </a:rPr>
              <a:t> </a:t>
            </a:r>
            <a:r>
              <a:rPr lang="en-US" altLang="en-US" sz="1900" dirty="0" err="1">
                <a:latin typeface="UTM Avo" panose="02040603050506020204" pitchFamily="18" charset="0"/>
              </a:rPr>
              <a:t>đến</a:t>
            </a:r>
            <a:r>
              <a:rPr lang="en-US" altLang="en-US" sz="1900" dirty="0">
                <a:latin typeface="UTM Avo" panose="02040603050506020204" pitchFamily="18" charset="0"/>
              </a:rPr>
              <a:t> </a:t>
            </a:r>
            <a:r>
              <a:rPr lang="en-US" altLang="en-US" sz="1900" dirty="0" err="1">
                <a:latin typeface="UTM Avo" panose="02040603050506020204" pitchFamily="18" charset="0"/>
              </a:rPr>
              <a:t>là</a:t>
            </a:r>
            <a:r>
              <a:rPr lang="en-US" altLang="en-US" sz="1900" dirty="0">
                <a:latin typeface="UTM Avo" panose="02040603050506020204" pitchFamily="18" charset="0"/>
              </a:rPr>
              <a:t> </a:t>
            </a:r>
            <a:r>
              <a:rPr lang="en-US" altLang="en-US" sz="1900" dirty="0" err="1">
                <a:latin typeface="UTM Avo" panose="02040603050506020204" pitchFamily="18" charset="0"/>
              </a:rPr>
              <a:t>có</a:t>
            </a:r>
            <a:r>
              <a:rPr lang="en-US" altLang="en-US" sz="1900" dirty="0">
                <a:latin typeface="UTM Avo" panose="02040603050506020204" pitchFamily="18" charset="0"/>
              </a:rPr>
              <a:t> </a:t>
            </a:r>
            <a:r>
              <a:rPr lang="en-US" altLang="en-US" sz="1900" dirty="0" err="1">
                <a:latin typeface="UTM Avo" panose="02040603050506020204" pitchFamily="18" charset="0"/>
              </a:rPr>
              <a:t>ngay</a:t>
            </a:r>
            <a:r>
              <a:rPr lang="en-US" altLang="en-US" sz="1900" dirty="0">
                <a:latin typeface="UTM Avo" panose="02040603050506020204" pitchFamily="18" charset="0"/>
              </a:rPr>
              <a:t> </a:t>
            </a:r>
            <a:r>
              <a:rPr lang="en-US" altLang="en-US" sz="1900" dirty="0" err="1">
                <a:latin typeface="UTM Avo" panose="02040603050506020204" pitchFamily="18" charset="0"/>
              </a:rPr>
              <a:t>mấy</a:t>
            </a:r>
            <a:r>
              <a:rPr lang="en-US" altLang="en-US" sz="1900" dirty="0">
                <a:latin typeface="UTM Avo" panose="02040603050506020204" pitchFamily="18" charset="0"/>
              </a:rPr>
              <a:t> </a:t>
            </a:r>
            <a:r>
              <a:rPr lang="en-US" altLang="en-US" sz="1900" dirty="0" err="1">
                <a:latin typeface="UTM Avo" panose="02040603050506020204" pitchFamily="18" charset="0"/>
              </a:rPr>
              <a:t>bông</a:t>
            </a:r>
            <a:r>
              <a:rPr lang="en-US" altLang="en-US" sz="1900" dirty="0">
                <a:latin typeface="UTM Avo" panose="02040603050506020204" pitchFamily="18" charset="0"/>
              </a:rPr>
              <a:t> </a:t>
            </a:r>
            <a:r>
              <a:rPr lang="en-US" altLang="en-US" sz="1900" dirty="0" err="1">
                <a:latin typeface="UTM Avo" panose="02040603050506020204" pitchFamily="18" charset="0"/>
              </a:rPr>
              <a:t>gạo</a:t>
            </a:r>
            <a:r>
              <a:rPr lang="en-US" altLang="en-US" sz="1900" dirty="0">
                <a:latin typeface="UTM Avo" panose="02040603050506020204" pitchFamily="18" charset="0"/>
              </a:rPr>
              <a:t> </a:t>
            </a:r>
            <a:r>
              <a:rPr lang="en-US" altLang="en-US" sz="1900" dirty="0" err="1">
                <a:latin typeface="UTM Avo" panose="02040603050506020204" pitchFamily="18" charset="0"/>
              </a:rPr>
              <a:t>lìa</a:t>
            </a:r>
            <a:r>
              <a:rPr lang="en-US" altLang="en-US" sz="1900" dirty="0">
                <a:latin typeface="UTM Avo" panose="02040603050506020204" pitchFamily="18" charset="0"/>
              </a:rPr>
              <a:t> </a:t>
            </a:r>
            <a:r>
              <a:rPr lang="en-US" altLang="en-US" sz="1900" dirty="0" err="1">
                <a:latin typeface="UTM Avo" panose="02040603050506020204" pitchFamily="18" charset="0"/>
              </a:rPr>
              <a:t>cành</a:t>
            </a:r>
            <a:r>
              <a:rPr lang="en-US" altLang="en-US" sz="1900" dirty="0">
                <a:latin typeface="UTM Avo" panose="02040603050506020204" pitchFamily="18" charset="0"/>
              </a:rPr>
              <a:t>. </a:t>
            </a:r>
            <a:r>
              <a:rPr lang="en-US" altLang="en-US" sz="1900" dirty="0" err="1">
                <a:latin typeface="UTM Avo" panose="02040603050506020204" pitchFamily="18" charset="0"/>
              </a:rPr>
              <a:t>Những</a:t>
            </a:r>
            <a:r>
              <a:rPr lang="en-US" altLang="en-US" sz="1900" dirty="0">
                <a:latin typeface="UTM Avo" panose="02040603050506020204" pitchFamily="18" charset="0"/>
              </a:rPr>
              <a:t> </a:t>
            </a:r>
            <a:r>
              <a:rPr lang="en-US" altLang="en-US" sz="1900" dirty="0" err="1">
                <a:latin typeface="UTM Avo" panose="02040603050506020204" pitchFamily="18" charset="0"/>
              </a:rPr>
              <a:t>bông</a:t>
            </a:r>
            <a:r>
              <a:rPr lang="en-US" altLang="en-US" sz="1900" dirty="0">
                <a:latin typeface="UTM Avo" panose="02040603050506020204" pitchFamily="18" charset="0"/>
              </a:rPr>
              <a:t> </a:t>
            </a:r>
            <a:r>
              <a:rPr lang="en-US" altLang="en-US" sz="1900" dirty="0" err="1">
                <a:latin typeface="UTM Avo" panose="02040603050506020204" pitchFamily="18" charset="0"/>
              </a:rPr>
              <a:t>hoa</a:t>
            </a:r>
            <a:r>
              <a:rPr lang="en-US" altLang="en-US" sz="1900" dirty="0">
                <a:latin typeface="UTM Avo" panose="02040603050506020204" pitchFamily="18" charset="0"/>
              </a:rPr>
              <a:t> </a:t>
            </a:r>
            <a:r>
              <a:rPr lang="en-US" altLang="en-US" sz="1900" dirty="0" err="1">
                <a:latin typeface="UTM Avo" panose="02040603050506020204" pitchFamily="18" charset="0"/>
              </a:rPr>
              <a:t>rơi</a:t>
            </a:r>
            <a:r>
              <a:rPr lang="en-US" altLang="en-US" sz="1900" dirty="0">
                <a:latin typeface="UTM Avo" panose="02040603050506020204" pitchFamily="18" charset="0"/>
              </a:rPr>
              <a:t> </a:t>
            </a:r>
            <a:r>
              <a:rPr lang="en-US" altLang="en-US" sz="1900" dirty="0" err="1">
                <a:latin typeface="UTM Avo" panose="02040603050506020204" pitchFamily="18" charset="0"/>
              </a:rPr>
              <a:t>từ</a:t>
            </a:r>
            <a:r>
              <a:rPr lang="en-US" altLang="en-US" sz="1900" dirty="0">
                <a:latin typeface="UTM Avo" panose="02040603050506020204" pitchFamily="18" charset="0"/>
              </a:rPr>
              <a:t> </a:t>
            </a:r>
            <a:r>
              <a:rPr lang="en-US" altLang="en-US" sz="1900" dirty="0" err="1">
                <a:latin typeface="UTM Avo" panose="02040603050506020204" pitchFamily="18" charset="0"/>
              </a:rPr>
              <a:t>trên</a:t>
            </a:r>
            <a:r>
              <a:rPr lang="en-US" altLang="en-US" sz="1900" dirty="0">
                <a:latin typeface="UTM Avo" panose="02040603050506020204" pitchFamily="18" charset="0"/>
              </a:rPr>
              <a:t> </a:t>
            </a:r>
            <a:r>
              <a:rPr lang="en-US" altLang="en-US" sz="1900" dirty="0" err="1">
                <a:latin typeface="UTM Avo" panose="02040603050506020204" pitchFamily="18" charset="0"/>
              </a:rPr>
              <a:t>cao</a:t>
            </a:r>
            <a:r>
              <a:rPr lang="en-US" altLang="en-US" sz="1900" dirty="0">
                <a:latin typeface="UTM Avo" panose="02040603050506020204" pitchFamily="18" charset="0"/>
              </a:rPr>
              <a:t>, </a:t>
            </a:r>
            <a:r>
              <a:rPr lang="en-US" altLang="en-US" sz="1900" dirty="0" err="1">
                <a:latin typeface="UTM Avo" panose="02040603050506020204" pitchFamily="18" charset="0"/>
              </a:rPr>
              <a:t>đài</a:t>
            </a:r>
            <a:r>
              <a:rPr lang="en-US" altLang="en-US" sz="1900" dirty="0">
                <a:latin typeface="UTM Avo" panose="02040603050506020204" pitchFamily="18" charset="0"/>
              </a:rPr>
              <a:t> </a:t>
            </a:r>
            <a:r>
              <a:rPr lang="en-US" altLang="en-US" sz="1900" dirty="0" err="1">
                <a:latin typeface="UTM Avo" panose="02040603050506020204" pitchFamily="18" charset="0"/>
              </a:rPr>
              <a:t>hoa</a:t>
            </a:r>
            <a:r>
              <a:rPr lang="en-US" altLang="en-US" sz="1900" dirty="0">
                <a:latin typeface="UTM Avo" panose="02040603050506020204" pitchFamily="18" charset="0"/>
              </a:rPr>
              <a:t> </a:t>
            </a:r>
            <a:r>
              <a:rPr lang="en-US" altLang="en-US" sz="1900" dirty="0" err="1">
                <a:latin typeface="UTM Avo" panose="02040603050506020204" pitchFamily="18" charset="0"/>
              </a:rPr>
              <a:t>nặng</a:t>
            </a:r>
            <a:r>
              <a:rPr lang="en-US" altLang="en-US" sz="1900" dirty="0">
                <a:latin typeface="UTM Avo" panose="02040603050506020204" pitchFamily="18" charset="0"/>
              </a:rPr>
              <a:t> </a:t>
            </a:r>
            <a:r>
              <a:rPr lang="en-US" altLang="en-US" sz="1900" dirty="0" err="1">
                <a:latin typeface="UTM Avo" panose="02040603050506020204" pitchFamily="18" charset="0"/>
              </a:rPr>
              <a:t>chúi</a:t>
            </a:r>
            <a:r>
              <a:rPr lang="en-US" altLang="en-US" sz="1900" dirty="0">
                <a:latin typeface="UTM Avo" panose="02040603050506020204" pitchFamily="18" charset="0"/>
              </a:rPr>
              <a:t> </a:t>
            </a:r>
            <a:r>
              <a:rPr lang="en-US" altLang="en-US" sz="1900" dirty="0" err="1">
                <a:latin typeface="UTM Avo" panose="02040603050506020204" pitchFamily="18" charset="0"/>
              </a:rPr>
              <a:t>xuống</a:t>
            </a:r>
            <a:r>
              <a:rPr lang="en-US" altLang="en-US" sz="1900" dirty="0">
                <a:latin typeface="UTM Avo" panose="02040603050506020204" pitchFamily="18" charset="0"/>
              </a:rPr>
              <a:t>, </a:t>
            </a:r>
            <a:r>
              <a:rPr lang="en-US" altLang="en-US" sz="1900" dirty="0" err="1">
                <a:latin typeface="UTM Avo" panose="02040603050506020204" pitchFamily="18" charset="0"/>
              </a:rPr>
              <a:t>những</a:t>
            </a:r>
            <a:r>
              <a:rPr lang="en-US" altLang="en-US" sz="1900" dirty="0">
                <a:latin typeface="UTM Avo" panose="02040603050506020204" pitchFamily="18" charset="0"/>
              </a:rPr>
              <a:t> </a:t>
            </a:r>
            <a:r>
              <a:rPr lang="en-US" altLang="en-US" sz="1900" dirty="0" err="1">
                <a:latin typeface="UTM Avo" panose="02040603050506020204" pitchFamily="18" charset="0"/>
              </a:rPr>
              <a:t>cánh</a:t>
            </a:r>
            <a:r>
              <a:rPr lang="en-US" altLang="en-US" sz="1900" dirty="0">
                <a:latin typeface="UTM Avo" panose="02040603050506020204" pitchFamily="18" charset="0"/>
              </a:rPr>
              <a:t> </a:t>
            </a:r>
            <a:r>
              <a:rPr lang="en-US" altLang="en-US" sz="1900" dirty="0" err="1">
                <a:latin typeface="UTM Avo" panose="02040603050506020204" pitchFamily="18" charset="0"/>
              </a:rPr>
              <a:t>hoa</a:t>
            </a:r>
            <a:r>
              <a:rPr lang="en-US" altLang="en-US" sz="1900" dirty="0">
                <a:latin typeface="UTM Avo" panose="02040603050506020204" pitchFamily="18" charset="0"/>
              </a:rPr>
              <a:t> </a:t>
            </a:r>
            <a:r>
              <a:rPr lang="en-US" altLang="en-US" sz="1900" dirty="0" err="1">
                <a:latin typeface="UTM Avo" panose="02040603050506020204" pitchFamily="18" charset="0"/>
              </a:rPr>
              <a:t>đỏ</a:t>
            </a:r>
            <a:r>
              <a:rPr lang="en-US" altLang="en-US" sz="1900" dirty="0">
                <a:latin typeface="UTM Avo" panose="02040603050506020204" pitchFamily="18" charset="0"/>
              </a:rPr>
              <a:t> </a:t>
            </a:r>
            <a:r>
              <a:rPr lang="en-US" altLang="en-US" sz="1900" dirty="0" err="1">
                <a:latin typeface="UTM Avo" panose="02040603050506020204" pitchFamily="18" charset="0"/>
              </a:rPr>
              <a:t>rực</a:t>
            </a:r>
            <a:r>
              <a:rPr lang="en-US" altLang="en-US" sz="1900" dirty="0">
                <a:latin typeface="UTM Avo" panose="02040603050506020204" pitchFamily="18" charset="0"/>
              </a:rPr>
              <a:t> quay </a:t>
            </a:r>
            <a:r>
              <a:rPr lang="en-US" altLang="en-US" sz="1900" dirty="0" err="1">
                <a:latin typeface="UTM Avo" panose="02040603050506020204" pitchFamily="18" charset="0"/>
              </a:rPr>
              <a:t>tít</a:t>
            </a:r>
            <a:r>
              <a:rPr lang="en-US" altLang="en-US" sz="1900" dirty="0">
                <a:latin typeface="UTM Avo" panose="02040603050506020204" pitchFamily="18" charset="0"/>
              </a:rPr>
              <a:t> </a:t>
            </a:r>
            <a:r>
              <a:rPr lang="en-US" altLang="en-US" sz="1900" dirty="0" err="1">
                <a:latin typeface="UTM Avo" panose="02040603050506020204" pitchFamily="18" charset="0"/>
              </a:rPr>
              <a:t>như</a:t>
            </a:r>
            <a:r>
              <a:rPr lang="en-US" altLang="en-US" sz="1900" dirty="0">
                <a:latin typeface="UTM Avo" panose="02040603050506020204" pitchFamily="18" charset="0"/>
              </a:rPr>
              <a:t> </a:t>
            </a:r>
            <a:r>
              <a:rPr lang="en-US" altLang="en-US" sz="1900" dirty="0" err="1">
                <a:latin typeface="UTM Avo" panose="02040603050506020204" pitchFamily="18" charset="0"/>
              </a:rPr>
              <a:t>chong</a:t>
            </a:r>
            <a:r>
              <a:rPr lang="en-US" altLang="en-US" sz="1900" dirty="0">
                <a:latin typeface="UTM Avo" panose="02040603050506020204" pitchFamily="18" charset="0"/>
              </a:rPr>
              <a:t> </a:t>
            </a:r>
            <a:r>
              <a:rPr lang="en-US" altLang="en-US" sz="1900" dirty="0" err="1">
                <a:latin typeface="UTM Avo" panose="02040603050506020204" pitchFamily="18" charset="0"/>
              </a:rPr>
              <a:t>chóng</a:t>
            </a:r>
            <a:r>
              <a:rPr lang="en-US" altLang="en-US" sz="1900" dirty="0">
                <a:latin typeface="UTM Avo" panose="02040603050506020204" pitchFamily="18" charset="0"/>
              </a:rPr>
              <a:t> nom </a:t>
            </a:r>
            <a:r>
              <a:rPr lang="en-US" altLang="en-US" sz="1900" dirty="0" err="1">
                <a:latin typeface="UTM Avo" panose="02040603050506020204" pitchFamily="18" charset="0"/>
              </a:rPr>
              <a:t>thật</a:t>
            </a:r>
            <a:r>
              <a:rPr lang="en-US" altLang="en-US" sz="1900" dirty="0">
                <a:latin typeface="UTM Avo" panose="02040603050506020204" pitchFamily="18" charset="0"/>
              </a:rPr>
              <a:t> </a:t>
            </a:r>
            <a:r>
              <a:rPr lang="en-US" altLang="en-US" sz="1900" dirty="0" err="1">
                <a:latin typeface="UTM Avo" panose="02040603050506020204" pitchFamily="18" charset="0"/>
              </a:rPr>
              <a:t>đẹp</a:t>
            </a:r>
            <a:r>
              <a:rPr lang="en-US" altLang="en-US" sz="1900" dirty="0">
                <a:latin typeface="UTM Avo" panose="02040603050506020204" pitchFamily="18" charset="0"/>
              </a:rPr>
              <a:t>.</a:t>
            </a:r>
          </a:p>
        </p:txBody>
      </p:sp>
      <p:sp>
        <p:nvSpPr>
          <p:cNvPr id="13" name="Text Box 4">
            <a:extLst>
              <a:ext uri="{FF2B5EF4-FFF2-40B4-BE49-F238E27FC236}">
                <a16:creationId xmlns:a16="http://schemas.microsoft.com/office/drawing/2014/main" id="{242ADC90-8772-4EFC-A44C-3CC17958C216}"/>
              </a:ext>
            </a:extLst>
          </p:cNvPr>
          <p:cNvSpPr txBox="1">
            <a:spLocks noChangeArrowheads="1"/>
          </p:cNvSpPr>
          <p:nvPr/>
        </p:nvSpPr>
        <p:spPr bwMode="auto">
          <a:xfrm>
            <a:off x="621765" y="3169731"/>
            <a:ext cx="10867870" cy="1104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lnSpc>
                <a:spcPct val="120000"/>
              </a:lnSpc>
              <a:spcBef>
                <a:spcPct val="0"/>
              </a:spcBef>
              <a:buNone/>
            </a:pPr>
            <a:r>
              <a:rPr lang="en-US" altLang="en-US" sz="1900" dirty="0">
                <a:latin typeface="UTM Avo" panose="02040603050506020204" pitchFamily="18" charset="0"/>
              </a:rPr>
              <a:t>      </a:t>
            </a:r>
            <a:r>
              <a:rPr lang="en-US" altLang="en-US" sz="1900" dirty="0" err="1">
                <a:latin typeface="UTM Avo" panose="02040603050506020204" pitchFamily="18" charset="0"/>
              </a:rPr>
              <a:t>Hết</a:t>
            </a:r>
            <a:r>
              <a:rPr lang="en-US" altLang="en-US" sz="1900" dirty="0">
                <a:latin typeface="UTM Avo" panose="02040603050506020204" pitchFamily="18" charset="0"/>
              </a:rPr>
              <a:t> </a:t>
            </a:r>
            <a:r>
              <a:rPr lang="en-US" altLang="en-US" sz="1900" dirty="0" err="1">
                <a:latin typeface="UTM Avo" panose="02040603050506020204" pitchFamily="18" charset="0"/>
              </a:rPr>
              <a:t>mùa</a:t>
            </a:r>
            <a:r>
              <a:rPr lang="en-US" altLang="en-US" sz="1900" dirty="0">
                <a:latin typeface="UTM Avo" panose="02040603050506020204" pitchFamily="18" charset="0"/>
              </a:rPr>
              <a:t> </a:t>
            </a:r>
            <a:r>
              <a:rPr lang="en-US" altLang="en-US" sz="1900" dirty="0" err="1">
                <a:latin typeface="UTM Avo" panose="02040603050506020204" pitchFamily="18" charset="0"/>
              </a:rPr>
              <a:t>hoa</a:t>
            </a:r>
            <a:r>
              <a:rPr lang="en-US" altLang="en-US" sz="1900" dirty="0">
                <a:latin typeface="UTM Avo" panose="02040603050506020204" pitchFamily="18" charset="0"/>
              </a:rPr>
              <a:t>, </a:t>
            </a:r>
            <a:r>
              <a:rPr lang="en-US" altLang="en-US" sz="1900" dirty="0" err="1">
                <a:latin typeface="UTM Avo" panose="02040603050506020204" pitchFamily="18" charset="0"/>
              </a:rPr>
              <a:t>chim</a:t>
            </a:r>
            <a:r>
              <a:rPr lang="en-US" altLang="en-US" sz="1900" dirty="0">
                <a:latin typeface="UTM Avo" panose="02040603050506020204" pitchFamily="18" charset="0"/>
              </a:rPr>
              <a:t> </a:t>
            </a:r>
            <a:r>
              <a:rPr lang="en-US" altLang="en-US" sz="1900" dirty="0" err="1">
                <a:latin typeface="UTM Avo" panose="02040603050506020204" pitchFamily="18" charset="0"/>
              </a:rPr>
              <a:t>chóc</a:t>
            </a:r>
            <a:r>
              <a:rPr lang="en-US" altLang="en-US" sz="1900" dirty="0">
                <a:latin typeface="UTM Avo" panose="02040603050506020204" pitchFamily="18" charset="0"/>
              </a:rPr>
              <a:t> </a:t>
            </a:r>
            <a:r>
              <a:rPr lang="en-US" altLang="en-US" sz="1900" dirty="0" err="1">
                <a:latin typeface="UTM Avo" panose="02040603050506020204" pitchFamily="18" charset="0"/>
              </a:rPr>
              <a:t>cũng</a:t>
            </a:r>
            <a:r>
              <a:rPr lang="en-US" altLang="en-US" sz="1900" dirty="0">
                <a:latin typeface="UTM Avo" panose="02040603050506020204" pitchFamily="18" charset="0"/>
              </a:rPr>
              <a:t> </a:t>
            </a:r>
            <a:r>
              <a:rPr lang="en-US" altLang="en-US" sz="1900" dirty="0" err="1">
                <a:latin typeface="UTM Avo" panose="02040603050506020204" pitchFamily="18" charset="0"/>
              </a:rPr>
              <a:t>vãn</a:t>
            </a:r>
            <a:r>
              <a:rPr lang="en-US" altLang="en-US" sz="1900" dirty="0">
                <a:latin typeface="UTM Avo" panose="02040603050506020204" pitchFamily="18" charset="0"/>
              </a:rPr>
              <a:t>. </a:t>
            </a:r>
            <a:r>
              <a:rPr lang="en-US" altLang="en-US" sz="1900" dirty="0" err="1">
                <a:latin typeface="UTM Avo" panose="02040603050506020204" pitchFamily="18" charset="0"/>
              </a:rPr>
              <a:t>Cây</a:t>
            </a:r>
            <a:r>
              <a:rPr lang="en-US" altLang="en-US" sz="1900" dirty="0">
                <a:latin typeface="UTM Avo" panose="02040603050506020204" pitchFamily="18" charset="0"/>
              </a:rPr>
              <a:t> </a:t>
            </a:r>
            <a:r>
              <a:rPr lang="en-US" altLang="en-US" sz="1900" dirty="0" err="1">
                <a:latin typeface="UTM Avo" panose="02040603050506020204" pitchFamily="18" charset="0"/>
              </a:rPr>
              <a:t>gạo</a:t>
            </a:r>
            <a:r>
              <a:rPr lang="en-US" altLang="en-US" sz="1900" dirty="0">
                <a:latin typeface="UTM Avo" panose="02040603050506020204" pitchFamily="18" charset="0"/>
              </a:rPr>
              <a:t> </a:t>
            </a:r>
            <a:r>
              <a:rPr lang="en-US" altLang="en-US" sz="1900" dirty="0" err="1">
                <a:latin typeface="UTM Avo" panose="02040603050506020204" pitchFamily="18" charset="0"/>
              </a:rPr>
              <a:t>chấm</a:t>
            </a:r>
            <a:r>
              <a:rPr lang="en-US" altLang="en-US" sz="1900" dirty="0">
                <a:latin typeface="UTM Avo" panose="02040603050506020204" pitchFamily="18" charset="0"/>
              </a:rPr>
              <a:t> </a:t>
            </a:r>
            <a:r>
              <a:rPr lang="en-US" altLang="en-US" sz="1900" dirty="0" err="1">
                <a:latin typeface="UTM Avo" panose="02040603050506020204" pitchFamily="18" charset="0"/>
              </a:rPr>
              <a:t>dứt</a:t>
            </a:r>
            <a:r>
              <a:rPr lang="en-US" altLang="en-US" sz="1900" dirty="0">
                <a:latin typeface="UTM Avo" panose="02040603050506020204" pitchFamily="18" charset="0"/>
              </a:rPr>
              <a:t> </a:t>
            </a:r>
            <a:r>
              <a:rPr lang="en-US" altLang="en-US" sz="1900" dirty="0" err="1">
                <a:latin typeface="UTM Avo" panose="02040603050506020204" pitchFamily="18" charset="0"/>
              </a:rPr>
              <a:t>những</a:t>
            </a:r>
            <a:r>
              <a:rPr lang="en-US" altLang="en-US" sz="1900" dirty="0">
                <a:latin typeface="UTM Avo" panose="02040603050506020204" pitchFamily="18" charset="0"/>
              </a:rPr>
              <a:t> </a:t>
            </a:r>
            <a:r>
              <a:rPr lang="en-US" altLang="en-US" sz="1900" dirty="0" err="1">
                <a:latin typeface="UTM Avo" panose="02040603050506020204" pitchFamily="18" charset="0"/>
              </a:rPr>
              <a:t>ngày</a:t>
            </a:r>
            <a:r>
              <a:rPr lang="en-US" altLang="en-US" sz="1900" dirty="0">
                <a:latin typeface="UTM Avo" panose="02040603050506020204" pitchFamily="18" charset="0"/>
              </a:rPr>
              <a:t> </a:t>
            </a:r>
            <a:r>
              <a:rPr lang="en-US" altLang="en-US" sz="1900" dirty="0" err="1">
                <a:latin typeface="UTM Avo" panose="02040603050506020204" pitchFamily="18" charset="0"/>
              </a:rPr>
              <a:t>tưng</a:t>
            </a:r>
            <a:r>
              <a:rPr lang="en-US" altLang="en-US" sz="1900" dirty="0">
                <a:latin typeface="UTM Avo" panose="02040603050506020204" pitchFamily="18" charset="0"/>
              </a:rPr>
              <a:t> </a:t>
            </a:r>
            <a:r>
              <a:rPr lang="en-US" altLang="en-US" sz="1900" dirty="0" err="1">
                <a:latin typeface="UTM Avo" panose="02040603050506020204" pitchFamily="18" charset="0"/>
              </a:rPr>
              <a:t>bừng</a:t>
            </a:r>
            <a:r>
              <a:rPr lang="en-US" altLang="en-US" sz="1900" dirty="0">
                <a:latin typeface="UTM Avo" panose="02040603050506020204" pitchFamily="18" charset="0"/>
              </a:rPr>
              <a:t> </a:t>
            </a:r>
            <a:r>
              <a:rPr lang="en-US" altLang="en-US" sz="1900" dirty="0" err="1">
                <a:latin typeface="UTM Avo" panose="02040603050506020204" pitchFamily="18" charset="0"/>
              </a:rPr>
              <a:t>ồn</a:t>
            </a:r>
            <a:r>
              <a:rPr lang="en-US" altLang="en-US" sz="1900" dirty="0">
                <a:latin typeface="UTM Avo" panose="02040603050506020204" pitchFamily="18" charset="0"/>
              </a:rPr>
              <a:t> ã, </a:t>
            </a:r>
            <a:r>
              <a:rPr lang="en-US" altLang="en-US" sz="1900" dirty="0" err="1">
                <a:latin typeface="UTM Avo" panose="02040603050506020204" pitchFamily="18" charset="0"/>
              </a:rPr>
              <a:t>lại</a:t>
            </a:r>
            <a:r>
              <a:rPr lang="en-US" altLang="en-US" sz="1900" dirty="0">
                <a:latin typeface="UTM Avo" panose="02040603050506020204" pitchFamily="18" charset="0"/>
              </a:rPr>
              <a:t> </a:t>
            </a:r>
            <a:r>
              <a:rPr lang="en-US" altLang="en-US" sz="1900" dirty="0" err="1">
                <a:latin typeface="UTM Avo" panose="02040603050506020204" pitchFamily="18" charset="0"/>
              </a:rPr>
              <a:t>trở</a:t>
            </a:r>
            <a:r>
              <a:rPr lang="en-US" altLang="en-US" sz="1900" dirty="0">
                <a:latin typeface="UTM Avo" panose="02040603050506020204" pitchFamily="18" charset="0"/>
              </a:rPr>
              <a:t> </a:t>
            </a:r>
            <a:r>
              <a:rPr lang="en-US" altLang="en-US" sz="1900" dirty="0" err="1">
                <a:latin typeface="UTM Avo" panose="02040603050506020204" pitchFamily="18" charset="0"/>
              </a:rPr>
              <a:t>về</a:t>
            </a:r>
            <a:r>
              <a:rPr lang="en-US" altLang="en-US" sz="1900" dirty="0">
                <a:latin typeface="UTM Avo" panose="02040603050506020204" pitchFamily="18" charset="0"/>
              </a:rPr>
              <a:t> </a:t>
            </a:r>
            <a:r>
              <a:rPr lang="en-US" altLang="en-US" sz="1900" dirty="0" err="1">
                <a:latin typeface="UTM Avo" panose="02040603050506020204" pitchFamily="18" charset="0"/>
              </a:rPr>
              <a:t>với</a:t>
            </a:r>
            <a:r>
              <a:rPr lang="en-US" altLang="en-US" sz="1900" dirty="0">
                <a:latin typeface="UTM Avo" panose="02040603050506020204" pitchFamily="18" charset="0"/>
              </a:rPr>
              <a:t> </a:t>
            </a:r>
            <a:r>
              <a:rPr lang="en-US" altLang="en-US" sz="1900" dirty="0" err="1">
                <a:latin typeface="UTM Avo" panose="02040603050506020204" pitchFamily="18" charset="0"/>
              </a:rPr>
              <a:t>dáng</a:t>
            </a:r>
            <a:r>
              <a:rPr lang="en-US" altLang="en-US" sz="1900" dirty="0">
                <a:latin typeface="UTM Avo" panose="02040603050506020204" pitchFamily="18" charset="0"/>
              </a:rPr>
              <a:t> </a:t>
            </a:r>
            <a:r>
              <a:rPr lang="en-US" altLang="en-US" sz="1900" dirty="0" err="1">
                <a:latin typeface="UTM Avo" panose="02040603050506020204" pitchFamily="18" charset="0"/>
              </a:rPr>
              <a:t>vẻ</a:t>
            </a:r>
            <a:r>
              <a:rPr lang="en-US" altLang="en-US" sz="1900" dirty="0">
                <a:latin typeface="UTM Avo" panose="02040603050506020204" pitchFamily="18" charset="0"/>
              </a:rPr>
              <a:t> </a:t>
            </a:r>
            <a:r>
              <a:rPr lang="en-US" altLang="en-US" sz="1900" dirty="0" err="1">
                <a:latin typeface="UTM Avo" panose="02040603050506020204" pitchFamily="18" charset="0"/>
              </a:rPr>
              <a:t>xanh</a:t>
            </a:r>
            <a:r>
              <a:rPr lang="en-US" altLang="en-US" sz="1900" dirty="0">
                <a:latin typeface="UTM Avo" panose="02040603050506020204" pitchFamily="18" charset="0"/>
              </a:rPr>
              <a:t> </a:t>
            </a:r>
            <a:r>
              <a:rPr lang="en-US" altLang="en-US" sz="1900" dirty="0" err="1">
                <a:latin typeface="UTM Avo" panose="02040603050506020204" pitchFamily="18" charset="0"/>
              </a:rPr>
              <a:t>mát</a:t>
            </a:r>
            <a:r>
              <a:rPr lang="en-US" altLang="en-US" sz="1900" dirty="0">
                <a:latin typeface="UTM Avo" panose="02040603050506020204" pitchFamily="18" charset="0"/>
              </a:rPr>
              <a:t>, </a:t>
            </a:r>
            <a:r>
              <a:rPr lang="en-US" altLang="en-US" sz="1900" dirty="0" err="1">
                <a:latin typeface="UTM Avo" panose="02040603050506020204" pitchFamily="18" charset="0"/>
              </a:rPr>
              <a:t>trầm</a:t>
            </a:r>
            <a:r>
              <a:rPr lang="en-US" altLang="en-US" sz="1900" dirty="0">
                <a:latin typeface="UTM Avo" panose="02040603050506020204" pitchFamily="18" charset="0"/>
              </a:rPr>
              <a:t> </a:t>
            </a:r>
            <a:r>
              <a:rPr lang="en-US" altLang="en-US" sz="1900" dirty="0" err="1">
                <a:latin typeface="UTM Avo" panose="02040603050506020204" pitchFamily="18" charset="0"/>
              </a:rPr>
              <a:t>tư</a:t>
            </a:r>
            <a:r>
              <a:rPr lang="en-US" altLang="en-US" sz="1900" dirty="0">
                <a:latin typeface="UTM Avo" panose="02040603050506020204" pitchFamily="18" charset="0"/>
              </a:rPr>
              <a:t>. </a:t>
            </a:r>
            <a:r>
              <a:rPr lang="en-US" altLang="en-US" sz="1900" dirty="0" err="1">
                <a:latin typeface="UTM Avo" panose="02040603050506020204" pitchFamily="18" charset="0"/>
              </a:rPr>
              <a:t>Cây</a:t>
            </a:r>
            <a:r>
              <a:rPr lang="en-US" altLang="en-US" sz="1900" dirty="0">
                <a:latin typeface="UTM Avo" panose="02040603050506020204" pitchFamily="18" charset="0"/>
              </a:rPr>
              <a:t> </a:t>
            </a:r>
            <a:r>
              <a:rPr lang="en-US" altLang="en-US" sz="1900" dirty="0" err="1">
                <a:latin typeface="UTM Avo" panose="02040603050506020204" pitchFamily="18" charset="0"/>
              </a:rPr>
              <a:t>đứng</a:t>
            </a:r>
            <a:r>
              <a:rPr lang="en-US" altLang="en-US" sz="1900" dirty="0">
                <a:latin typeface="UTM Avo" panose="02040603050506020204" pitchFamily="18" charset="0"/>
              </a:rPr>
              <a:t> </a:t>
            </a:r>
            <a:r>
              <a:rPr lang="en-US" altLang="en-US" sz="1900" dirty="0" err="1">
                <a:latin typeface="UTM Avo" panose="02040603050506020204" pitchFamily="18" charset="0"/>
              </a:rPr>
              <a:t>im</a:t>
            </a:r>
            <a:r>
              <a:rPr lang="en-US" altLang="en-US" sz="1900" dirty="0">
                <a:latin typeface="UTM Avo" panose="02040603050506020204" pitchFamily="18" charset="0"/>
              </a:rPr>
              <a:t> </a:t>
            </a:r>
            <a:r>
              <a:rPr lang="en-US" altLang="en-US" sz="1900" dirty="0" err="1">
                <a:latin typeface="UTM Avo" panose="02040603050506020204" pitchFamily="18" charset="0"/>
              </a:rPr>
              <a:t>cao</a:t>
            </a:r>
            <a:r>
              <a:rPr lang="en-US" altLang="en-US" sz="1900" dirty="0">
                <a:latin typeface="UTM Avo" panose="02040603050506020204" pitchFamily="18" charset="0"/>
              </a:rPr>
              <a:t> </a:t>
            </a:r>
            <a:r>
              <a:rPr lang="en-US" altLang="en-US" sz="1900" dirty="0" err="1">
                <a:latin typeface="UTM Avo" panose="02040603050506020204" pitchFamily="18" charset="0"/>
              </a:rPr>
              <a:t>lớn</a:t>
            </a:r>
            <a:r>
              <a:rPr lang="en-US" altLang="en-US" sz="1900" dirty="0">
                <a:latin typeface="UTM Avo" panose="02040603050506020204" pitchFamily="18" charset="0"/>
              </a:rPr>
              <a:t>, </a:t>
            </a:r>
            <a:r>
              <a:rPr lang="en-US" altLang="en-US" sz="1900" dirty="0" err="1">
                <a:latin typeface="UTM Avo" panose="02040603050506020204" pitchFamily="18" charset="0"/>
              </a:rPr>
              <a:t>hiền</a:t>
            </a:r>
            <a:r>
              <a:rPr lang="en-US" altLang="en-US" sz="1900" dirty="0">
                <a:latin typeface="UTM Avo" panose="02040603050506020204" pitchFamily="18" charset="0"/>
              </a:rPr>
              <a:t> </a:t>
            </a:r>
            <a:r>
              <a:rPr lang="en-US" altLang="en-US" sz="1900" dirty="0" err="1">
                <a:latin typeface="UTM Avo" panose="02040603050506020204" pitchFamily="18" charset="0"/>
              </a:rPr>
              <a:t>lành</a:t>
            </a:r>
            <a:r>
              <a:rPr lang="en-US" altLang="en-US" sz="1900" dirty="0">
                <a:latin typeface="UTM Avo" panose="02040603050506020204" pitchFamily="18" charset="0"/>
              </a:rPr>
              <a:t>, </a:t>
            </a:r>
            <a:r>
              <a:rPr lang="en-US" altLang="en-US" sz="1900" dirty="0" err="1">
                <a:latin typeface="UTM Avo" panose="02040603050506020204" pitchFamily="18" charset="0"/>
              </a:rPr>
              <a:t>làm</a:t>
            </a:r>
            <a:r>
              <a:rPr lang="en-US" altLang="en-US" sz="1900" dirty="0">
                <a:latin typeface="UTM Avo" panose="02040603050506020204" pitchFamily="18" charset="0"/>
              </a:rPr>
              <a:t> </a:t>
            </a:r>
            <a:r>
              <a:rPr lang="en-US" altLang="en-US" sz="1900" dirty="0" err="1">
                <a:latin typeface="UTM Avo" panose="02040603050506020204" pitchFamily="18" charset="0"/>
              </a:rPr>
              <a:t>tiêu</a:t>
            </a:r>
            <a:r>
              <a:rPr lang="en-US" altLang="en-US" sz="1900" dirty="0">
                <a:latin typeface="UTM Avo" panose="02040603050506020204" pitchFamily="18" charset="0"/>
              </a:rPr>
              <a:t> </a:t>
            </a:r>
            <a:r>
              <a:rPr lang="en-US" altLang="en-US" sz="1900" dirty="0" err="1">
                <a:latin typeface="UTM Avo" panose="02040603050506020204" pitchFamily="18" charset="0"/>
              </a:rPr>
              <a:t>cho</a:t>
            </a:r>
            <a:r>
              <a:rPr lang="en-US" altLang="en-US" sz="1900" dirty="0">
                <a:latin typeface="UTM Avo" panose="02040603050506020204" pitchFamily="18" charset="0"/>
              </a:rPr>
              <a:t> </a:t>
            </a:r>
            <a:r>
              <a:rPr lang="en-US" altLang="en-US" sz="1900" dirty="0" err="1">
                <a:latin typeface="UTM Avo" panose="02040603050506020204" pitchFamily="18" charset="0"/>
              </a:rPr>
              <a:t>những</a:t>
            </a:r>
            <a:r>
              <a:rPr lang="en-US" altLang="en-US" sz="1900" dirty="0">
                <a:latin typeface="UTM Avo" panose="02040603050506020204" pitchFamily="18" charset="0"/>
              </a:rPr>
              <a:t> con </a:t>
            </a:r>
            <a:r>
              <a:rPr lang="en-US" altLang="en-US" sz="1900" dirty="0" err="1">
                <a:latin typeface="UTM Avo" panose="02040603050506020204" pitchFamily="18" charset="0"/>
              </a:rPr>
              <a:t>đò</a:t>
            </a:r>
            <a:r>
              <a:rPr lang="en-US" altLang="en-US" sz="1900" dirty="0">
                <a:latin typeface="UTM Avo" panose="02040603050506020204" pitchFamily="18" charset="0"/>
              </a:rPr>
              <a:t> </a:t>
            </a:r>
            <a:r>
              <a:rPr lang="en-US" altLang="en-US" sz="1900" dirty="0" err="1">
                <a:latin typeface="UTM Avo" panose="02040603050506020204" pitchFamily="18" charset="0"/>
              </a:rPr>
              <a:t>cập</a:t>
            </a:r>
            <a:r>
              <a:rPr lang="en-US" altLang="en-US" sz="1900" dirty="0">
                <a:latin typeface="UTM Avo" panose="02040603050506020204" pitchFamily="18" charset="0"/>
              </a:rPr>
              <a:t> </a:t>
            </a:r>
            <a:r>
              <a:rPr lang="en-US" altLang="en-US" sz="1900" dirty="0" err="1">
                <a:latin typeface="UTM Avo" panose="02040603050506020204" pitchFamily="18" charset="0"/>
              </a:rPr>
              <a:t>bến</a:t>
            </a:r>
            <a:r>
              <a:rPr lang="en-US" altLang="en-US" sz="1900" dirty="0">
                <a:latin typeface="UTM Avo" panose="02040603050506020204" pitchFamily="18" charset="0"/>
              </a:rPr>
              <a:t> </a:t>
            </a:r>
            <a:r>
              <a:rPr lang="en-US" altLang="en-US" sz="1900" dirty="0" err="1">
                <a:latin typeface="UTM Avo" panose="02040603050506020204" pitchFamily="18" charset="0"/>
              </a:rPr>
              <a:t>và</a:t>
            </a:r>
            <a:r>
              <a:rPr lang="en-US" altLang="en-US" sz="1900" dirty="0">
                <a:latin typeface="UTM Avo" panose="02040603050506020204" pitchFamily="18" charset="0"/>
              </a:rPr>
              <a:t> </a:t>
            </a:r>
            <a:r>
              <a:rPr lang="en-US" altLang="en-US" sz="1900" dirty="0" err="1">
                <a:latin typeface="UTM Avo" panose="02040603050506020204" pitchFamily="18" charset="0"/>
              </a:rPr>
              <a:t>cho</a:t>
            </a:r>
            <a:r>
              <a:rPr lang="en-US" altLang="en-US" sz="1900" dirty="0">
                <a:latin typeface="UTM Avo" panose="02040603050506020204" pitchFamily="18" charset="0"/>
              </a:rPr>
              <a:t> </a:t>
            </a:r>
            <a:r>
              <a:rPr lang="en-US" altLang="en-US" sz="1900" dirty="0" err="1">
                <a:latin typeface="UTM Avo" panose="02040603050506020204" pitchFamily="18" charset="0"/>
              </a:rPr>
              <a:t>những</a:t>
            </a:r>
            <a:r>
              <a:rPr lang="en-US" altLang="en-US" sz="1900" dirty="0">
                <a:latin typeface="UTM Avo" panose="02040603050506020204" pitchFamily="18" charset="0"/>
              </a:rPr>
              <a:t> </a:t>
            </a:r>
            <a:r>
              <a:rPr lang="en-US" altLang="en-US" sz="1900" dirty="0" err="1">
                <a:latin typeface="UTM Avo" panose="02040603050506020204" pitchFamily="18" charset="0"/>
              </a:rPr>
              <a:t>đứa</a:t>
            </a:r>
            <a:r>
              <a:rPr lang="en-US" altLang="en-US" sz="1900" dirty="0">
                <a:latin typeface="UTM Avo" panose="02040603050506020204" pitchFamily="18" charset="0"/>
              </a:rPr>
              <a:t> con </a:t>
            </a:r>
            <a:r>
              <a:rPr lang="en-US" altLang="en-US" sz="1900" dirty="0" err="1">
                <a:latin typeface="UTM Avo" panose="02040603050506020204" pitchFamily="18" charset="0"/>
              </a:rPr>
              <a:t>về</a:t>
            </a:r>
            <a:r>
              <a:rPr lang="en-US" altLang="en-US" sz="1900" dirty="0">
                <a:latin typeface="UTM Avo" panose="02040603050506020204" pitchFamily="18" charset="0"/>
              </a:rPr>
              <a:t> </a:t>
            </a:r>
            <a:r>
              <a:rPr lang="en-US" altLang="en-US" sz="1900" dirty="0" err="1">
                <a:latin typeface="UTM Avo" panose="02040603050506020204" pitchFamily="18" charset="0"/>
              </a:rPr>
              <a:t>thăm</a:t>
            </a:r>
            <a:r>
              <a:rPr lang="en-US" altLang="en-US" sz="1900" dirty="0">
                <a:latin typeface="UTM Avo" panose="02040603050506020204" pitchFamily="18" charset="0"/>
              </a:rPr>
              <a:t> </a:t>
            </a:r>
            <a:r>
              <a:rPr lang="en-US" altLang="en-US" sz="1900" dirty="0" err="1">
                <a:latin typeface="UTM Avo" panose="02040603050506020204" pitchFamily="18" charset="0"/>
              </a:rPr>
              <a:t>quê</a:t>
            </a:r>
            <a:r>
              <a:rPr lang="en-US" altLang="en-US" sz="1900" dirty="0">
                <a:latin typeface="UTM Avo" panose="02040603050506020204" pitchFamily="18" charset="0"/>
              </a:rPr>
              <a:t> </a:t>
            </a:r>
            <a:r>
              <a:rPr lang="en-US" altLang="en-US" sz="1900" dirty="0" err="1">
                <a:latin typeface="UTM Avo" panose="02040603050506020204" pitchFamily="18" charset="0"/>
              </a:rPr>
              <a:t>mẹ</a:t>
            </a:r>
            <a:r>
              <a:rPr lang="en-US" altLang="en-US" sz="1900" dirty="0">
                <a:latin typeface="UTM Avo" panose="02040603050506020204" pitchFamily="18" charset="0"/>
              </a:rPr>
              <a:t>.</a:t>
            </a:r>
          </a:p>
        </p:txBody>
      </p:sp>
      <p:sp>
        <p:nvSpPr>
          <p:cNvPr id="14" name="Text Box 4">
            <a:extLst>
              <a:ext uri="{FF2B5EF4-FFF2-40B4-BE49-F238E27FC236}">
                <a16:creationId xmlns:a16="http://schemas.microsoft.com/office/drawing/2014/main" id="{731F53AF-6138-45DA-BBD8-FDCBD624412E}"/>
              </a:ext>
            </a:extLst>
          </p:cNvPr>
          <p:cNvSpPr txBox="1">
            <a:spLocks noChangeArrowheads="1"/>
          </p:cNvSpPr>
          <p:nvPr/>
        </p:nvSpPr>
        <p:spPr bwMode="auto">
          <a:xfrm>
            <a:off x="621765" y="4230537"/>
            <a:ext cx="10867870" cy="1810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lnSpc>
                <a:spcPct val="120000"/>
              </a:lnSpc>
              <a:spcBef>
                <a:spcPct val="0"/>
              </a:spcBef>
              <a:buNone/>
            </a:pPr>
            <a:r>
              <a:rPr lang="en-US" altLang="en-US" sz="1900" dirty="0">
                <a:latin typeface="UTM Avo" panose="02040603050506020204" pitchFamily="18" charset="0"/>
              </a:rPr>
              <a:t>      </a:t>
            </a:r>
            <a:r>
              <a:rPr lang="en-US" altLang="en-US" sz="1900" dirty="0" err="1">
                <a:latin typeface="UTM Avo" panose="02040603050506020204" pitchFamily="18" charset="0"/>
              </a:rPr>
              <a:t>Ngày</a:t>
            </a:r>
            <a:r>
              <a:rPr lang="en-US" altLang="en-US" sz="1900" dirty="0">
                <a:latin typeface="UTM Avo" panose="02040603050506020204" pitchFamily="18" charset="0"/>
              </a:rPr>
              <a:t> </a:t>
            </a:r>
            <a:r>
              <a:rPr lang="en-US" altLang="en-US" sz="1900" dirty="0" err="1">
                <a:latin typeface="UTM Avo" panose="02040603050506020204" pitchFamily="18" charset="0"/>
              </a:rPr>
              <a:t>tháng</a:t>
            </a:r>
            <a:r>
              <a:rPr lang="en-US" altLang="en-US" sz="1900" dirty="0">
                <a:latin typeface="UTM Avo" panose="02040603050506020204" pitchFamily="18" charset="0"/>
              </a:rPr>
              <a:t> </a:t>
            </a:r>
            <a:r>
              <a:rPr lang="en-US" altLang="en-US" sz="1900" dirty="0" err="1">
                <a:latin typeface="UTM Avo" panose="02040603050506020204" pitchFamily="18" charset="0"/>
              </a:rPr>
              <a:t>đi</a:t>
            </a:r>
            <a:r>
              <a:rPr lang="en-US" altLang="en-US" sz="1900" dirty="0">
                <a:latin typeface="UTM Avo" panose="02040603050506020204" pitchFamily="18" charset="0"/>
              </a:rPr>
              <a:t> </a:t>
            </a:r>
            <a:r>
              <a:rPr lang="en-US" altLang="en-US" sz="1900" dirty="0" err="1">
                <a:latin typeface="UTM Avo" panose="02040603050506020204" pitchFamily="18" charset="0"/>
              </a:rPr>
              <a:t>thật</a:t>
            </a:r>
            <a:r>
              <a:rPr lang="en-US" altLang="en-US" sz="1900" dirty="0">
                <a:latin typeface="UTM Avo" panose="02040603050506020204" pitchFamily="18" charset="0"/>
              </a:rPr>
              <a:t> </a:t>
            </a:r>
            <a:r>
              <a:rPr lang="en-US" altLang="en-US" sz="1900" dirty="0" err="1">
                <a:latin typeface="UTM Avo" panose="02040603050506020204" pitchFamily="18" charset="0"/>
              </a:rPr>
              <a:t>chậm</a:t>
            </a:r>
            <a:r>
              <a:rPr lang="en-US" altLang="en-US" sz="1900" dirty="0">
                <a:latin typeface="UTM Avo" panose="02040603050506020204" pitchFamily="18" charset="0"/>
              </a:rPr>
              <a:t> </a:t>
            </a:r>
            <a:r>
              <a:rPr lang="en-US" altLang="en-US" sz="1900" dirty="0" err="1">
                <a:latin typeface="UTM Avo" panose="02040603050506020204" pitchFamily="18" charset="0"/>
              </a:rPr>
              <a:t>mà</a:t>
            </a:r>
            <a:r>
              <a:rPr lang="en-US" altLang="en-US" sz="1900" dirty="0">
                <a:latin typeface="UTM Avo" panose="02040603050506020204" pitchFamily="18" charset="0"/>
              </a:rPr>
              <a:t> </a:t>
            </a:r>
            <a:r>
              <a:rPr lang="en-US" altLang="en-US" sz="1900" dirty="0" err="1">
                <a:latin typeface="UTM Avo" panose="02040603050506020204" pitchFamily="18" charset="0"/>
              </a:rPr>
              <a:t>cũng</a:t>
            </a:r>
            <a:r>
              <a:rPr lang="en-US" altLang="en-US" sz="1900" dirty="0">
                <a:latin typeface="UTM Avo" panose="02040603050506020204" pitchFamily="18" charset="0"/>
              </a:rPr>
              <a:t> </a:t>
            </a:r>
            <a:r>
              <a:rPr lang="en-US" altLang="en-US" sz="1900" dirty="0" err="1">
                <a:latin typeface="UTM Avo" panose="02040603050506020204" pitchFamily="18" charset="0"/>
              </a:rPr>
              <a:t>thật</a:t>
            </a:r>
            <a:r>
              <a:rPr lang="en-US" altLang="en-US" sz="1900" dirty="0">
                <a:latin typeface="UTM Avo" panose="02040603050506020204" pitchFamily="18" charset="0"/>
              </a:rPr>
              <a:t> </a:t>
            </a:r>
            <a:r>
              <a:rPr lang="en-US" altLang="en-US" sz="1900" dirty="0" err="1">
                <a:latin typeface="UTM Avo" panose="02040603050506020204" pitchFamily="18" charset="0"/>
              </a:rPr>
              <a:t>nhanh</a:t>
            </a:r>
            <a:r>
              <a:rPr lang="en-US" altLang="en-US" sz="1900" dirty="0">
                <a:latin typeface="UTM Avo" panose="02040603050506020204" pitchFamily="18" charset="0"/>
              </a:rPr>
              <a:t>. </a:t>
            </a:r>
            <a:r>
              <a:rPr lang="en-US" altLang="en-US" sz="1900" dirty="0" err="1">
                <a:latin typeface="UTM Avo" panose="02040603050506020204" pitchFamily="18" charset="0"/>
              </a:rPr>
              <a:t>Những</a:t>
            </a:r>
            <a:r>
              <a:rPr lang="en-US" altLang="en-US" sz="1900" dirty="0">
                <a:latin typeface="UTM Avo" panose="02040603050506020204" pitchFamily="18" charset="0"/>
              </a:rPr>
              <a:t> </a:t>
            </a:r>
            <a:r>
              <a:rPr lang="en-US" altLang="en-US" sz="1900" dirty="0" err="1">
                <a:latin typeface="UTM Avo" panose="02040603050506020204" pitchFamily="18" charset="0"/>
              </a:rPr>
              <a:t>bông</a:t>
            </a:r>
            <a:r>
              <a:rPr lang="en-US" altLang="en-US" sz="1900" dirty="0">
                <a:latin typeface="UTM Avo" panose="02040603050506020204" pitchFamily="18" charset="0"/>
              </a:rPr>
              <a:t> </a:t>
            </a:r>
            <a:r>
              <a:rPr lang="en-US" altLang="en-US" sz="1900" dirty="0" err="1">
                <a:latin typeface="UTM Avo" panose="02040603050506020204" pitchFamily="18" charset="0"/>
              </a:rPr>
              <a:t>hoa</a:t>
            </a:r>
            <a:r>
              <a:rPr lang="en-US" altLang="en-US" sz="1900" dirty="0">
                <a:latin typeface="UTM Avo" panose="02040603050506020204" pitchFamily="18" charset="0"/>
              </a:rPr>
              <a:t> </a:t>
            </a:r>
            <a:r>
              <a:rPr lang="en-US" altLang="en-US" sz="1900" dirty="0" err="1">
                <a:latin typeface="UTM Avo" panose="02040603050506020204" pitchFamily="18" charset="0"/>
              </a:rPr>
              <a:t>đỏ</a:t>
            </a:r>
            <a:r>
              <a:rPr lang="en-US" altLang="en-US" sz="1900" dirty="0">
                <a:latin typeface="UTM Avo" panose="02040603050506020204" pitchFamily="18" charset="0"/>
              </a:rPr>
              <a:t> </a:t>
            </a:r>
            <a:r>
              <a:rPr lang="en-US" altLang="en-US" sz="1900" dirty="0" err="1">
                <a:latin typeface="UTM Avo" panose="02040603050506020204" pitchFamily="18" charset="0"/>
              </a:rPr>
              <a:t>ngày</a:t>
            </a:r>
            <a:r>
              <a:rPr lang="en-US" altLang="en-US" sz="1900" dirty="0">
                <a:latin typeface="UTM Avo" panose="02040603050506020204" pitchFamily="18" charset="0"/>
              </a:rPr>
              <a:t> </a:t>
            </a:r>
            <a:r>
              <a:rPr lang="en-US" altLang="en-US" sz="1900" dirty="0" err="1">
                <a:latin typeface="UTM Avo" panose="02040603050506020204" pitchFamily="18" charset="0"/>
              </a:rPr>
              <a:t>nào</a:t>
            </a:r>
            <a:r>
              <a:rPr lang="en-US" altLang="en-US" sz="1900" dirty="0">
                <a:latin typeface="UTM Avo" panose="02040603050506020204" pitchFamily="18" charset="0"/>
              </a:rPr>
              <a:t> </a:t>
            </a:r>
            <a:r>
              <a:rPr lang="en-US" altLang="en-US" sz="1900" dirty="0" err="1">
                <a:latin typeface="UTM Avo" panose="02040603050506020204" pitchFamily="18" charset="0"/>
              </a:rPr>
              <a:t>đã</a:t>
            </a:r>
            <a:r>
              <a:rPr lang="en-US" altLang="en-US" sz="1900" dirty="0">
                <a:latin typeface="UTM Avo" panose="02040603050506020204" pitchFamily="18" charset="0"/>
              </a:rPr>
              <a:t> </a:t>
            </a:r>
            <a:r>
              <a:rPr lang="en-US" altLang="en-US" sz="1900" dirty="0" err="1">
                <a:latin typeface="UTM Avo" panose="02040603050506020204" pitchFamily="18" charset="0"/>
              </a:rPr>
              <a:t>trở</a:t>
            </a:r>
            <a:r>
              <a:rPr lang="en-US" altLang="en-US" sz="1900" dirty="0">
                <a:latin typeface="UTM Avo" panose="02040603050506020204" pitchFamily="18" charset="0"/>
              </a:rPr>
              <a:t> </a:t>
            </a:r>
            <a:r>
              <a:rPr lang="en-US" altLang="en-US" sz="1900" dirty="0" err="1">
                <a:latin typeface="UTM Avo" panose="02040603050506020204" pitchFamily="18" charset="0"/>
              </a:rPr>
              <a:t>thành</a:t>
            </a:r>
            <a:r>
              <a:rPr lang="en-US" altLang="en-US" sz="1900" dirty="0">
                <a:latin typeface="UTM Avo" panose="02040603050506020204" pitchFamily="18" charset="0"/>
              </a:rPr>
              <a:t> </a:t>
            </a:r>
            <a:r>
              <a:rPr lang="en-US" altLang="en-US" sz="1900" dirty="0" err="1">
                <a:latin typeface="UTM Avo" panose="02040603050506020204" pitchFamily="18" charset="0"/>
              </a:rPr>
              <a:t>những</a:t>
            </a:r>
            <a:r>
              <a:rPr lang="en-US" altLang="en-US" sz="1900" dirty="0">
                <a:latin typeface="UTM Avo" panose="02040603050506020204" pitchFamily="18" charset="0"/>
              </a:rPr>
              <a:t> </a:t>
            </a:r>
            <a:r>
              <a:rPr lang="en-US" altLang="en-US" sz="1900" dirty="0" err="1">
                <a:latin typeface="UTM Avo" panose="02040603050506020204" pitchFamily="18" charset="0"/>
              </a:rPr>
              <a:t>quả</a:t>
            </a:r>
            <a:r>
              <a:rPr lang="en-US" altLang="en-US" sz="1900" dirty="0">
                <a:latin typeface="UTM Avo" panose="02040603050506020204" pitchFamily="18" charset="0"/>
              </a:rPr>
              <a:t> </a:t>
            </a:r>
            <a:r>
              <a:rPr lang="en-US" altLang="en-US" sz="1900" dirty="0" err="1">
                <a:latin typeface="UTM Avo" panose="02040603050506020204" pitchFamily="18" charset="0"/>
              </a:rPr>
              <a:t>gạo</a:t>
            </a:r>
            <a:r>
              <a:rPr lang="en-US" altLang="en-US" sz="1900" dirty="0">
                <a:latin typeface="UTM Avo" panose="02040603050506020204" pitchFamily="18" charset="0"/>
              </a:rPr>
              <a:t> </a:t>
            </a:r>
            <a:r>
              <a:rPr lang="en-US" altLang="en-US" sz="1900" dirty="0" err="1">
                <a:latin typeface="UTM Avo" panose="02040603050506020204" pitchFamily="18" charset="0"/>
              </a:rPr>
              <a:t>múp</a:t>
            </a:r>
            <a:r>
              <a:rPr lang="en-US" altLang="en-US" sz="1900" dirty="0">
                <a:latin typeface="UTM Avo" panose="02040603050506020204" pitchFamily="18" charset="0"/>
              </a:rPr>
              <a:t> </a:t>
            </a:r>
            <a:r>
              <a:rPr lang="en-US" altLang="en-US" sz="1900" dirty="0" err="1">
                <a:latin typeface="UTM Avo" panose="02040603050506020204" pitchFamily="18" charset="0"/>
              </a:rPr>
              <a:t>míp</a:t>
            </a:r>
            <a:r>
              <a:rPr lang="en-US" altLang="en-US" sz="1900" dirty="0">
                <a:latin typeface="UTM Avo" panose="02040603050506020204" pitchFamily="18" charset="0"/>
              </a:rPr>
              <a:t>, </a:t>
            </a:r>
            <a:r>
              <a:rPr lang="en-US" altLang="en-US" sz="1900" dirty="0" err="1">
                <a:latin typeface="UTM Avo" panose="02040603050506020204" pitchFamily="18" charset="0"/>
              </a:rPr>
              <a:t>hai</a:t>
            </a:r>
            <a:r>
              <a:rPr lang="en-US" altLang="en-US" sz="1900" dirty="0">
                <a:latin typeface="UTM Avo" panose="02040603050506020204" pitchFamily="18" charset="0"/>
              </a:rPr>
              <a:t> </a:t>
            </a:r>
            <a:r>
              <a:rPr lang="en-US" altLang="en-US" sz="1900" dirty="0" err="1">
                <a:latin typeface="UTM Avo" panose="02040603050506020204" pitchFamily="18" charset="0"/>
              </a:rPr>
              <a:t>đầu</a:t>
            </a:r>
            <a:r>
              <a:rPr lang="en-US" altLang="en-US" sz="1900" dirty="0">
                <a:latin typeface="UTM Avo" panose="02040603050506020204" pitchFamily="18" charset="0"/>
              </a:rPr>
              <a:t> thon </a:t>
            </a:r>
            <a:r>
              <a:rPr lang="en-US" altLang="en-US" sz="1900" dirty="0" err="1">
                <a:latin typeface="UTM Avo" panose="02040603050506020204" pitchFamily="18" charset="0"/>
              </a:rPr>
              <a:t>vút</a:t>
            </a:r>
            <a:r>
              <a:rPr lang="en-US" altLang="en-US" sz="1900" dirty="0">
                <a:latin typeface="UTM Avo" panose="02040603050506020204" pitchFamily="18" charset="0"/>
              </a:rPr>
              <a:t> </a:t>
            </a:r>
            <a:r>
              <a:rPr lang="en-US" altLang="en-US" sz="1900" dirty="0" err="1">
                <a:latin typeface="UTM Avo" panose="02040603050506020204" pitchFamily="18" charset="0"/>
              </a:rPr>
              <a:t>như</a:t>
            </a:r>
            <a:r>
              <a:rPr lang="en-US" altLang="en-US" sz="1900" dirty="0">
                <a:latin typeface="UTM Avo" panose="02040603050506020204" pitchFamily="18" charset="0"/>
              </a:rPr>
              <a:t> con </a:t>
            </a:r>
            <a:r>
              <a:rPr lang="en-US" altLang="en-US" sz="1900" dirty="0" err="1">
                <a:latin typeface="UTM Avo" panose="02040603050506020204" pitchFamily="18" charset="0"/>
              </a:rPr>
              <a:t>thoi</a:t>
            </a:r>
            <a:r>
              <a:rPr lang="en-US" altLang="en-US" sz="1900" dirty="0">
                <a:latin typeface="UTM Avo" panose="02040603050506020204" pitchFamily="18" charset="0"/>
              </a:rPr>
              <a:t>. </a:t>
            </a:r>
            <a:r>
              <a:rPr lang="en-US" altLang="en-US" sz="1900" dirty="0" err="1">
                <a:latin typeface="UTM Avo" panose="02040603050506020204" pitchFamily="18" charset="0"/>
              </a:rPr>
              <a:t>Sợi</a:t>
            </a:r>
            <a:r>
              <a:rPr lang="en-US" altLang="en-US" sz="1900" dirty="0">
                <a:latin typeface="UTM Avo" panose="02040603050506020204" pitchFamily="18" charset="0"/>
              </a:rPr>
              <a:t> </a:t>
            </a:r>
            <a:r>
              <a:rPr lang="en-US" altLang="en-US" sz="1900" dirty="0" err="1">
                <a:latin typeface="UTM Avo" panose="02040603050506020204" pitchFamily="18" charset="0"/>
              </a:rPr>
              <a:t>bông</a:t>
            </a:r>
            <a:r>
              <a:rPr lang="en-US" altLang="en-US" sz="1900" dirty="0">
                <a:latin typeface="UTM Avo" panose="02040603050506020204" pitchFamily="18" charset="0"/>
              </a:rPr>
              <a:t> </a:t>
            </a:r>
            <a:r>
              <a:rPr lang="en-US" altLang="en-US" sz="1900" dirty="0" err="1">
                <a:latin typeface="UTM Avo" panose="02040603050506020204" pitchFamily="18" charset="0"/>
              </a:rPr>
              <a:t>trong</a:t>
            </a:r>
            <a:r>
              <a:rPr lang="en-US" altLang="en-US" sz="1900" dirty="0">
                <a:latin typeface="UTM Avo" panose="02040603050506020204" pitchFamily="18" charset="0"/>
              </a:rPr>
              <a:t> </a:t>
            </a:r>
            <a:r>
              <a:rPr lang="en-US" altLang="en-US" sz="1900" dirty="0" err="1">
                <a:latin typeface="UTM Avo" panose="02040603050506020204" pitchFamily="18" charset="0"/>
              </a:rPr>
              <a:t>quả</a:t>
            </a:r>
            <a:r>
              <a:rPr lang="en-US" altLang="en-US" sz="1900" dirty="0">
                <a:latin typeface="UTM Avo" panose="02040603050506020204" pitchFamily="18" charset="0"/>
              </a:rPr>
              <a:t> </a:t>
            </a:r>
            <a:r>
              <a:rPr lang="en-US" altLang="en-US" sz="1900" dirty="0" err="1">
                <a:latin typeface="UTM Avo" panose="02040603050506020204" pitchFamily="18" charset="0"/>
              </a:rPr>
              <a:t>đầy</a:t>
            </a:r>
            <a:r>
              <a:rPr lang="en-US" altLang="en-US" sz="1900" dirty="0">
                <a:latin typeface="UTM Avo" panose="02040603050506020204" pitchFamily="18" charset="0"/>
              </a:rPr>
              <a:t> </a:t>
            </a:r>
            <a:r>
              <a:rPr lang="en-US" altLang="en-US" sz="1900" dirty="0" err="1">
                <a:latin typeface="UTM Avo" panose="02040603050506020204" pitchFamily="18" charset="0"/>
              </a:rPr>
              <a:t>dần</a:t>
            </a:r>
            <a:r>
              <a:rPr lang="en-US" altLang="en-US" sz="1900" dirty="0">
                <a:latin typeface="UTM Avo" panose="02040603050506020204" pitchFamily="18" charset="0"/>
              </a:rPr>
              <a:t>, </a:t>
            </a:r>
            <a:r>
              <a:rPr lang="en-US" altLang="en-US" sz="1900" dirty="0" err="1">
                <a:latin typeface="UTM Avo" panose="02040603050506020204" pitchFamily="18" charset="0"/>
              </a:rPr>
              <a:t>căng</a:t>
            </a:r>
            <a:r>
              <a:rPr lang="en-US" altLang="en-US" sz="1900" dirty="0">
                <a:latin typeface="UTM Avo" panose="02040603050506020204" pitchFamily="18" charset="0"/>
              </a:rPr>
              <a:t> </a:t>
            </a:r>
            <a:r>
              <a:rPr lang="en-US" altLang="en-US" sz="1900" dirty="0" err="1">
                <a:latin typeface="UTM Avo" panose="02040603050506020204" pitchFamily="18" charset="0"/>
              </a:rPr>
              <a:t>lên</a:t>
            </a:r>
            <a:r>
              <a:rPr lang="en-US" altLang="en-US" sz="1900" dirty="0">
                <a:latin typeface="UTM Avo" panose="02040603050506020204" pitchFamily="18" charset="0"/>
              </a:rPr>
              <a:t>; </a:t>
            </a:r>
            <a:r>
              <a:rPr lang="en-US" altLang="en-US" sz="1900" dirty="0" err="1">
                <a:latin typeface="UTM Avo" panose="02040603050506020204" pitchFamily="18" charset="0"/>
              </a:rPr>
              <a:t>những</a:t>
            </a:r>
            <a:r>
              <a:rPr lang="en-US" altLang="en-US" sz="1900" dirty="0">
                <a:latin typeface="UTM Avo" panose="02040603050506020204" pitchFamily="18" charset="0"/>
              </a:rPr>
              <a:t> </a:t>
            </a:r>
            <a:r>
              <a:rPr lang="en-US" altLang="en-US" sz="1900" dirty="0" err="1">
                <a:latin typeface="UTM Avo" panose="02040603050506020204" pitchFamily="18" charset="0"/>
              </a:rPr>
              <a:t>mảnh</a:t>
            </a:r>
            <a:r>
              <a:rPr lang="en-US" altLang="en-US" sz="1900" dirty="0">
                <a:latin typeface="UTM Avo" panose="02040603050506020204" pitchFamily="18" charset="0"/>
              </a:rPr>
              <a:t> </a:t>
            </a:r>
            <a:r>
              <a:rPr lang="en-US" altLang="en-US" sz="1900" dirty="0" err="1">
                <a:latin typeface="UTM Avo" panose="02040603050506020204" pitchFamily="18" charset="0"/>
              </a:rPr>
              <a:t>vỏ</a:t>
            </a:r>
            <a:r>
              <a:rPr lang="en-US" altLang="en-US" sz="1900" dirty="0">
                <a:latin typeface="UTM Avo" panose="02040603050506020204" pitchFamily="18" charset="0"/>
              </a:rPr>
              <a:t> </a:t>
            </a:r>
            <a:r>
              <a:rPr lang="en-US" altLang="en-US" sz="1900" dirty="0" err="1">
                <a:latin typeface="UTM Avo" panose="02040603050506020204" pitchFamily="18" charset="0"/>
              </a:rPr>
              <a:t>tách</a:t>
            </a:r>
            <a:r>
              <a:rPr lang="en-US" altLang="en-US" sz="1900" dirty="0">
                <a:latin typeface="UTM Avo" panose="02040603050506020204" pitchFamily="18" charset="0"/>
              </a:rPr>
              <a:t> ra </a:t>
            </a:r>
            <a:r>
              <a:rPr lang="en-US" altLang="en-US" sz="1900" dirty="0" err="1">
                <a:latin typeface="UTM Avo" panose="02040603050506020204" pitchFamily="18" charset="0"/>
              </a:rPr>
              <a:t>các</a:t>
            </a:r>
            <a:r>
              <a:rPr lang="en-US" altLang="en-US" sz="1900" dirty="0">
                <a:latin typeface="UTM Avo" panose="02040603050506020204" pitchFamily="18" charset="0"/>
              </a:rPr>
              <a:t> </a:t>
            </a:r>
            <a:r>
              <a:rPr lang="en-US" altLang="en-US" sz="1900" dirty="0" err="1">
                <a:latin typeface="UTM Avo" panose="02040603050506020204" pitchFamily="18" charset="0"/>
              </a:rPr>
              <a:t>cho</a:t>
            </a:r>
            <a:r>
              <a:rPr lang="en-US" altLang="en-US" sz="1900" dirty="0">
                <a:latin typeface="UTM Avo" panose="02040603050506020204" pitchFamily="18" charset="0"/>
              </a:rPr>
              <a:t> </a:t>
            </a:r>
            <a:r>
              <a:rPr lang="en-US" altLang="en-US" sz="1900" dirty="0" err="1">
                <a:latin typeface="UTM Avo" panose="02040603050506020204" pitchFamily="18" charset="0"/>
              </a:rPr>
              <a:t>múi</a:t>
            </a:r>
            <a:r>
              <a:rPr lang="en-US" altLang="en-US" sz="1900" dirty="0">
                <a:latin typeface="UTM Avo" panose="02040603050506020204" pitchFamily="18" charset="0"/>
              </a:rPr>
              <a:t> </a:t>
            </a:r>
            <a:r>
              <a:rPr lang="en-US" altLang="en-US" sz="1900" dirty="0" err="1">
                <a:latin typeface="UTM Avo" panose="02040603050506020204" pitchFamily="18" charset="0"/>
              </a:rPr>
              <a:t>bông</a:t>
            </a:r>
            <a:r>
              <a:rPr lang="en-US" altLang="en-US" sz="1900" dirty="0">
                <a:latin typeface="UTM Avo" panose="02040603050506020204" pitchFamily="18" charset="0"/>
              </a:rPr>
              <a:t> </a:t>
            </a:r>
            <a:r>
              <a:rPr lang="en-US" altLang="en-US" sz="1900" dirty="0" err="1">
                <a:latin typeface="UTM Avo" panose="02040603050506020204" pitchFamily="18" charset="0"/>
              </a:rPr>
              <a:t>nở</a:t>
            </a:r>
            <a:r>
              <a:rPr lang="en-US" altLang="en-US" sz="1900" dirty="0">
                <a:latin typeface="UTM Avo" panose="02040603050506020204" pitchFamily="18" charset="0"/>
              </a:rPr>
              <a:t> </a:t>
            </a:r>
            <a:r>
              <a:rPr lang="en-US" altLang="en-US" sz="1900" dirty="0" err="1">
                <a:latin typeface="UTM Avo" panose="02040603050506020204" pitchFamily="18" charset="0"/>
              </a:rPr>
              <a:t>đều</a:t>
            </a:r>
            <a:r>
              <a:rPr lang="en-US" altLang="en-US" sz="1900" dirty="0">
                <a:latin typeface="UTM Avo" panose="02040603050506020204" pitchFamily="18" charset="0"/>
              </a:rPr>
              <a:t>, </a:t>
            </a:r>
            <a:r>
              <a:rPr lang="en-US" altLang="en-US" sz="1900" dirty="0" err="1">
                <a:latin typeface="UTM Avo" panose="02040603050506020204" pitchFamily="18" charset="0"/>
              </a:rPr>
              <a:t>chín</a:t>
            </a:r>
            <a:r>
              <a:rPr lang="en-US" altLang="en-US" sz="1900" dirty="0">
                <a:latin typeface="UTM Avo" panose="02040603050506020204" pitchFamily="18" charset="0"/>
              </a:rPr>
              <a:t> </a:t>
            </a:r>
            <a:r>
              <a:rPr lang="en-US" altLang="en-US" sz="1900" dirty="0" err="1">
                <a:latin typeface="UTM Avo" panose="02040603050506020204" pitchFamily="18" charset="0"/>
              </a:rPr>
              <a:t>như</a:t>
            </a:r>
            <a:r>
              <a:rPr lang="en-US" altLang="en-US" sz="1900" dirty="0">
                <a:latin typeface="UTM Avo" panose="02040603050506020204" pitchFamily="18" charset="0"/>
              </a:rPr>
              <a:t> </a:t>
            </a:r>
            <a:r>
              <a:rPr lang="en-US" altLang="en-US" sz="1900" dirty="0" err="1">
                <a:latin typeface="UTM Avo" panose="02040603050506020204" pitchFamily="18" charset="0"/>
              </a:rPr>
              <a:t>nồi</a:t>
            </a:r>
            <a:r>
              <a:rPr lang="en-US" altLang="en-US" sz="1900" dirty="0">
                <a:latin typeface="UTM Avo" panose="02040603050506020204" pitchFamily="18" charset="0"/>
              </a:rPr>
              <a:t> </a:t>
            </a:r>
            <a:r>
              <a:rPr lang="en-US" altLang="en-US" sz="1900" dirty="0" err="1">
                <a:latin typeface="UTM Avo" panose="02040603050506020204" pitchFamily="18" charset="0"/>
              </a:rPr>
              <a:t>cơm</a:t>
            </a:r>
            <a:r>
              <a:rPr lang="en-US" altLang="en-US" sz="1900" dirty="0">
                <a:latin typeface="UTM Avo" panose="02040603050506020204" pitchFamily="18" charset="0"/>
              </a:rPr>
              <a:t> </a:t>
            </a:r>
            <a:r>
              <a:rPr lang="en-US" altLang="en-US" sz="1900" dirty="0" err="1">
                <a:latin typeface="UTM Avo" panose="02040603050506020204" pitchFamily="18" charset="0"/>
              </a:rPr>
              <a:t>chín</a:t>
            </a:r>
            <a:r>
              <a:rPr lang="en-US" altLang="en-US" sz="1900" dirty="0">
                <a:latin typeface="UTM Avo" panose="02040603050506020204" pitchFamily="18" charset="0"/>
              </a:rPr>
              <a:t> </a:t>
            </a:r>
            <a:r>
              <a:rPr lang="en-US" altLang="en-US" sz="1900" dirty="0" err="1">
                <a:latin typeface="UTM Avo" panose="02040603050506020204" pitchFamily="18" charset="0"/>
              </a:rPr>
              <a:t>đội</a:t>
            </a:r>
            <a:r>
              <a:rPr lang="en-US" altLang="en-US" sz="1900" dirty="0">
                <a:latin typeface="UTM Avo" panose="02040603050506020204" pitchFamily="18" charset="0"/>
              </a:rPr>
              <a:t> </a:t>
            </a:r>
            <a:r>
              <a:rPr lang="en-US" altLang="en-US" sz="1900" dirty="0" err="1">
                <a:latin typeface="UTM Avo" panose="02040603050506020204" pitchFamily="18" charset="0"/>
              </a:rPr>
              <a:t>vung</a:t>
            </a:r>
            <a:r>
              <a:rPr lang="en-US" altLang="en-US" sz="1900" dirty="0">
                <a:latin typeface="UTM Avo" panose="02040603050506020204" pitchFamily="18" charset="0"/>
              </a:rPr>
              <a:t> </a:t>
            </a:r>
            <a:r>
              <a:rPr lang="en-US" altLang="en-US" sz="1900" dirty="0" err="1">
                <a:latin typeface="UTM Avo" panose="02040603050506020204" pitchFamily="18" charset="0"/>
              </a:rPr>
              <a:t>mà</a:t>
            </a:r>
            <a:r>
              <a:rPr lang="en-US" altLang="en-US" sz="1900" dirty="0">
                <a:latin typeface="UTM Avo" panose="02040603050506020204" pitchFamily="18" charset="0"/>
              </a:rPr>
              <a:t> </a:t>
            </a:r>
            <a:r>
              <a:rPr lang="en-US" altLang="en-US" sz="1900" dirty="0" err="1">
                <a:latin typeface="UTM Avo" panose="02040603050506020204" pitchFamily="18" charset="0"/>
              </a:rPr>
              <a:t>cười</a:t>
            </a:r>
            <a:r>
              <a:rPr lang="en-US" altLang="en-US" sz="1900" dirty="0">
                <a:latin typeface="UTM Avo" panose="02040603050506020204" pitchFamily="18" charset="0"/>
              </a:rPr>
              <a:t>, </a:t>
            </a:r>
            <a:r>
              <a:rPr lang="en-US" altLang="en-US" sz="1900" dirty="0" err="1">
                <a:latin typeface="UTM Avo" panose="02040603050506020204" pitchFamily="18" charset="0"/>
              </a:rPr>
              <a:t>trắng</a:t>
            </a:r>
            <a:r>
              <a:rPr lang="en-US" altLang="en-US" sz="1900" dirty="0">
                <a:latin typeface="UTM Avo" panose="02040603050506020204" pitchFamily="18" charset="0"/>
              </a:rPr>
              <a:t> </a:t>
            </a:r>
            <a:r>
              <a:rPr lang="en-US" altLang="en-US" sz="1900" dirty="0" err="1">
                <a:latin typeface="UTM Avo" panose="02040603050506020204" pitchFamily="18" charset="0"/>
              </a:rPr>
              <a:t>lóa</a:t>
            </a:r>
            <a:r>
              <a:rPr lang="en-US" altLang="en-US" sz="1900" dirty="0">
                <a:latin typeface="UTM Avo" panose="02040603050506020204" pitchFamily="18" charset="0"/>
              </a:rPr>
              <a:t>. </a:t>
            </a:r>
            <a:r>
              <a:rPr lang="en-US" altLang="en-US" sz="1900" dirty="0" err="1">
                <a:latin typeface="UTM Avo" panose="02040603050506020204" pitchFamily="18" charset="0"/>
              </a:rPr>
              <a:t>Cây</a:t>
            </a:r>
            <a:r>
              <a:rPr lang="en-US" altLang="en-US" sz="1900" dirty="0">
                <a:latin typeface="UTM Avo" panose="02040603050506020204" pitchFamily="18" charset="0"/>
              </a:rPr>
              <a:t> </a:t>
            </a:r>
            <a:r>
              <a:rPr lang="en-US" altLang="en-US" sz="1900" dirty="0" err="1">
                <a:latin typeface="UTM Avo" panose="02040603050506020204" pitchFamily="18" charset="0"/>
              </a:rPr>
              <a:t>gạo</a:t>
            </a:r>
            <a:r>
              <a:rPr lang="en-US" altLang="en-US" sz="1900" dirty="0">
                <a:latin typeface="UTM Avo" panose="02040603050506020204" pitchFamily="18" charset="0"/>
              </a:rPr>
              <a:t> </a:t>
            </a:r>
            <a:r>
              <a:rPr lang="en-US" altLang="en-US" sz="1900" dirty="0" err="1">
                <a:latin typeface="UTM Avo" panose="02040603050506020204" pitchFamily="18" charset="0"/>
              </a:rPr>
              <a:t>như</a:t>
            </a:r>
            <a:r>
              <a:rPr lang="en-US" altLang="en-US" sz="1900" dirty="0">
                <a:latin typeface="UTM Avo" panose="02040603050506020204" pitchFamily="18" charset="0"/>
              </a:rPr>
              <a:t> </a:t>
            </a:r>
            <a:r>
              <a:rPr lang="en-US" altLang="en-US" sz="1900" dirty="0" err="1">
                <a:latin typeface="UTM Avo" panose="02040603050506020204" pitchFamily="18" charset="0"/>
              </a:rPr>
              <a:t>treo</a:t>
            </a:r>
            <a:r>
              <a:rPr lang="en-US" altLang="en-US" sz="1900" dirty="0">
                <a:latin typeface="UTM Avo" panose="02040603050506020204" pitchFamily="18" charset="0"/>
              </a:rPr>
              <a:t> rung </a:t>
            </a:r>
            <a:r>
              <a:rPr lang="en-US" altLang="en-US" sz="1900" dirty="0" err="1">
                <a:latin typeface="UTM Avo" panose="02040603050506020204" pitchFamily="18" charset="0"/>
              </a:rPr>
              <a:t>rinh</a:t>
            </a:r>
            <a:r>
              <a:rPr lang="en-US" altLang="en-US" sz="1900" dirty="0">
                <a:latin typeface="UTM Avo" panose="02040603050506020204" pitchFamily="18" charset="0"/>
              </a:rPr>
              <a:t> </a:t>
            </a:r>
            <a:r>
              <a:rPr lang="en-US" altLang="en-US" sz="1900" dirty="0" err="1">
                <a:latin typeface="UTM Avo" panose="02040603050506020204" pitchFamily="18" charset="0"/>
              </a:rPr>
              <a:t>hàng</a:t>
            </a:r>
            <a:r>
              <a:rPr lang="en-US" altLang="en-US" sz="1900" dirty="0">
                <a:latin typeface="UTM Avo" panose="02040603050506020204" pitchFamily="18" charset="0"/>
              </a:rPr>
              <a:t> </a:t>
            </a:r>
            <a:r>
              <a:rPr lang="en-US" altLang="en-US" sz="1900" dirty="0" err="1">
                <a:latin typeface="UTM Avo" panose="02040603050506020204" pitchFamily="18" charset="0"/>
              </a:rPr>
              <a:t>ngàn</a:t>
            </a:r>
            <a:r>
              <a:rPr lang="en-US" altLang="en-US" sz="1900" dirty="0">
                <a:latin typeface="UTM Avo" panose="02040603050506020204" pitchFamily="18" charset="0"/>
              </a:rPr>
              <a:t> </a:t>
            </a:r>
            <a:r>
              <a:rPr lang="en-US" altLang="en-US" sz="1900" dirty="0" err="1">
                <a:latin typeface="UTM Avo" panose="02040603050506020204" pitchFamily="18" charset="0"/>
              </a:rPr>
              <a:t>nồi</a:t>
            </a:r>
            <a:r>
              <a:rPr lang="en-US" altLang="en-US" sz="1900" dirty="0">
                <a:latin typeface="UTM Avo" panose="02040603050506020204" pitchFamily="18" charset="0"/>
              </a:rPr>
              <a:t> </a:t>
            </a:r>
            <a:r>
              <a:rPr lang="en-US" altLang="en-US" sz="1900" dirty="0" err="1">
                <a:latin typeface="UTM Avo" panose="02040603050506020204" pitchFamily="18" charset="0"/>
              </a:rPr>
              <a:t>cơm</a:t>
            </a:r>
            <a:r>
              <a:rPr lang="en-US" altLang="en-US" sz="1900" dirty="0">
                <a:latin typeface="UTM Avo" panose="02040603050506020204" pitchFamily="18" charset="0"/>
              </a:rPr>
              <a:t> </a:t>
            </a:r>
            <a:r>
              <a:rPr lang="en-US" altLang="en-US" sz="1900" dirty="0" err="1">
                <a:latin typeface="UTM Avo" panose="02040603050506020204" pitchFamily="18" charset="0"/>
              </a:rPr>
              <a:t>gạo</a:t>
            </a:r>
            <a:r>
              <a:rPr lang="en-US" altLang="en-US" sz="1900" dirty="0">
                <a:latin typeface="UTM Avo" panose="02040603050506020204" pitchFamily="18" charset="0"/>
              </a:rPr>
              <a:t> </a:t>
            </a:r>
            <a:r>
              <a:rPr lang="en-US" altLang="en-US" sz="1900" dirty="0" err="1">
                <a:latin typeface="UTM Avo" panose="02040603050506020204" pitchFamily="18" charset="0"/>
              </a:rPr>
              <a:t>mới</a:t>
            </a:r>
            <a:r>
              <a:rPr lang="en-US" altLang="en-US" sz="1900" dirty="0">
                <a:latin typeface="UTM Avo" panose="02040603050506020204" pitchFamily="18" charset="0"/>
              </a:rPr>
              <a:t>.</a:t>
            </a:r>
          </a:p>
          <a:p>
            <a:pPr algn="just">
              <a:lnSpc>
                <a:spcPct val="120000"/>
              </a:lnSpc>
              <a:spcBef>
                <a:spcPct val="0"/>
              </a:spcBef>
              <a:buNone/>
            </a:pPr>
            <a:r>
              <a:rPr lang="en-US" altLang="en-US" sz="1900" i="1" dirty="0">
                <a:latin typeface="UTM Avo" panose="02040603050506020204" pitchFamily="18" charset="0"/>
              </a:rPr>
              <a:t>									Theo </a:t>
            </a:r>
            <a:r>
              <a:rPr lang="en-US" altLang="en-US" sz="1900" b="1" dirty="0" err="1">
                <a:latin typeface="UTM Avo" panose="02040603050506020204" pitchFamily="18" charset="0"/>
              </a:rPr>
              <a:t>Vũ</a:t>
            </a:r>
            <a:r>
              <a:rPr lang="en-US" altLang="en-US" sz="1900" b="1" dirty="0">
                <a:latin typeface="UTM Avo" panose="02040603050506020204" pitchFamily="18" charset="0"/>
              </a:rPr>
              <a:t> Tú Nam</a:t>
            </a:r>
            <a:endParaRPr lang="en-US" altLang="en-US" sz="1900" dirty="0">
              <a:latin typeface="UTM Avo" panose="02040603050506020204" pitchFamily="18" charset="0"/>
            </a:endParaRPr>
          </a:p>
        </p:txBody>
      </p:sp>
      <p:sp>
        <p:nvSpPr>
          <p:cNvPr id="15" name="TextBox 14">
            <a:extLst>
              <a:ext uri="{FF2B5EF4-FFF2-40B4-BE49-F238E27FC236}">
                <a16:creationId xmlns:a16="http://schemas.microsoft.com/office/drawing/2014/main" id="{E82DE4F3-94A1-4050-ACCE-8861D25B771F}"/>
              </a:ext>
            </a:extLst>
          </p:cNvPr>
          <p:cNvSpPr txBox="1"/>
          <p:nvPr/>
        </p:nvSpPr>
        <p:spPr>
          <a:xfrm>
            <a:off x="785379" y="843521"/>
            <a:ext cx="8735992" cy="477054"/>
          </a:xfrm>
          <a:prstGeom prst="rect">
            <a:avLst/>
          </a:prstGeom>
          <a:noFill/>
        </p:spPr>
        <p:txBody>
          <a:bodyPr wrap="square">
            <a:spAutoFit/>
          </a:bodyPr>
          <a:lstStyle/>
          <a:p>
            <a:pPr lvl="0" algn="just">
              <a:defRPr/>
            </a:pPr>
            <a:r>
              <a:rPr lang="en-US" sz="2500" b="1" i="1" kern="0" dirty="0">
                <a:solidFill>
                  <a:schemeClr val="tx2">
                    <a:lumMod val="75000"/>
                  </a:schemeClr>
                </a:solidFill>
                <a:latin typeface="UTM Avo" panose="02040603050506020204" pitchFamily="18" charset="0"/>
                <a:cs typeface="Arial" charset="0"/>
              </a:rPr>
              <a:t>3. Cho </a:t>
            </a:r>
            <a:r>
              <a:rPr lang="en-US" sz="2500" b="1" i="1" kern="0" dirty="0" err="1">
                <a:solidFill>
                  <a:schemeClr val="tx2">
                    <a:lumMod val="75000"/>
                  </a:schemeClr>
                </a:solidFill>
                <a:latin typeface="UTM Avo" panose="02040603050506020204" pitchFamily="18" charset="0"/>
                <a:cs typeface="Arial" charset="0"/>
              </a:rPr>
              <a:t>biết</a:t>
            </a:r>
            <a:r>
              <a:rPr lang="en-US" sz="2500" b="1" i="1" kern="0" dirty="0">
                <a:solidFill>
                  <a:schemeClr val="tx2">
                    <a:lumMod val="75000"/>
                  </a:schemeClr>
                </a:solidFill>
                <a:latin typeface="UTM Avo" panose="02040603050506020204" pitchFamily="18" charset="0"/>
                <a:cs typeface="Arial" charset="0"/>
              </a:rPr>
              <a:t> </a:t>
            </a:r>
            <a:r>
              <a:rPr lang="en-US" sz="2500" b="1" i="1" kern="0" dirty="0" err="1">
                <a:solidFill>
                  <a:schemeClr val="tx2">
                    <a:lumMod val="75000"/>
                  </a:schemeClr>
                </a:solidFill>
                <a:latin typeface="UTM Avo" panose="02040603050506020204" pitchFamily="18" charset="0"/>
                <a:cs typeface="Arial" charset="0"/>
              </a:rPr>
              <a:t>nội</a:t>
            </a:r>
            <a:r>
              <a:rPr lang="en-US" sz="2500" b="1" i="1" kern="0" dirty="0">
                <a:solidFill>
                  <a:schemeClr val="tx2">
                    <a:lumMod val="75000"/>
                  </a:schemeClr>
                </a:solidFill>
                <a:latin typeface="UTM Avo" panose="02040603050506020204" pitchFamily="18" charset="0"/>
                <a:cs typeface="Arial" charset="0"/>
              </a:rPr>
              <a:t> dung </a:t>
            </a:r>
            <a:r>
              <a:rPr lang="en-US" sz="2500" b="1" i="1" kern="0" dirty="0" err="1">
                <a:solidFill>
                  <a:schemeClr val="tx2">
                    <a:lumMod val="75000"/>
                  </a:schemeClr>
                </a:solidFill>
                <a:latin typeface="UTM Avo" panose="02040603050506020204" pitchFamily="18" charset="0"/>
                <a:cs typeface="Arial" charset="0"/>
              </a:rPr>
              <a:t>chính</a:t>
            </a:r>
            <a:r>
              <a:rPr lang="en-US" sz="2500" b="1" i="1" kern="0" dirty="0">
                <a:solidFill>
                  <a:schemeClr val="tx2">
                    <a:lumMod val="75000"/>
                  </a:schemeClr>
                </a:solidFill>
                <a:latin typeface="UTM Avo" panose="02040603050506020204" pitchFamily="18" charset="0"/>
                <a:cs typeface="Arial" charset="0"/>
              </a:rPr>
              <a:t> </a:t>
            </a:r>
            <a:r>
              <a:rPr lang="en-US" sz="2500" b="1" i="1" kern="0" dirty="0" err="1">
                <a:solidFill>
                  <a:schemeClr val="tx2">
                    <a:lumMod val="75000"/>
                  </a:schemeClr>
                </a:solidFill>
                <a:latin typeface="UTM Avo" panose="02040603050506020204" pitchFamily="18" charset="0"/>
                <a:cs typeface="Arial" charset="0"/>
              </a:rPr>
              <a:t>của</a:t>
            </a:r>
            <a:r>
              <a:rPr lang="en-US" sz="2500" b="1" i="1" kern="0" dirty="0">
                <a:solidFill>
                  <a:schemeClr val="tx2">
                    <a:lumMod val="75000"/>
                  </a:schemeClr>
                </a:solidFill>
                <a:latin typeface="UTM Avo" panose="02040603050506020204" pitchFamily="18" charset="0"/>
                <a:cs typeface="Arial" charset="0"/>
              </a:rPr>
              <a:t> </a:t>
            </a:r>
            <a:r>
              <a:rPr lang="en-US" sz="2500" b="1" i="1" kern="0" dirty="0" err="1">
                <a:solidFill>
                  <a:schemeClr val="tx2">
                    <a:lumMod val="75000"/>
                  </a:schemeClr>
                </a:solidFill>
                <a:latin typeface="UTM Avo" panose="02040603050506020204" pitchFamily="18" charset="0"/>
                <a:cs typeface="Arial" charset="0"/>
              </a:rPr>
              <a:t>mỗi</a:t>
            </a:r>
            <a:r>
              <a:rPr lang="en-US" sz="2500" b="1" i="1" kern="0" dirty="0">
                <a:solidFill>
                  <a:schemeClr val="tx2">
                    <a:lumMod val="75000"/>
                  </a:schemeClr>
                </a:solidFill>
                <a:latin typeface="UTM Avo" panose="02040603050506020204" pitchFamily="18" charset="0"/>
                <a:cs typeface="Arial" charset="0"/>
              </a:rPr>
              <a:t> </a:t>
            </a:r>
            <a:r>
              <a:rPr lang="en-US" sz="2500" b="1" i="1" kern="0" dirty="0" err="1">
                <a:solidFill>
                  <a:schemeClr val="tx2">
                    <a:lumMod val="75000"/>
                  </a:schemeClr>
                </a:solidFill>
                <a:latin typeface="UTM Avo" panose="02040603050506020204" pitchFamily="18" charset="0"/>
                <a:cs typeface="Arial" charset="0"/>
              </a:rPr>
              <a:t>đoạn</a:t>
            </a:r>
            <a:r>
              <a:rPr lang="en-US" sz="2500" b="1" i="1" kern="0" dirty="0">
                <a:solidFill>
                  <a:schemeClr val="tx2">
                    <a:lumMod val="75000"/>
                  </a:schemeClr>
                </a:solidFill>
                <a:latin typeface="UTM Avo" panose="02040603050506020204" pitchFamily="18" charset="0"/>
                <a:cs typeface="Arial" charset="0"/>
              </a:rPr>
              <a:t> </a:t>
            </a:r>
            <a:r>
              <a:rPr lang="en-US" sz="2500" b="1" i="1" kern="0" dirty="0" err="1">
                <a:solidFill>
                  <a:schemeClr val="tx2">
                    <a:lumMod val="75000"/>
                  </a:schemeClr>
                </a:solidFill>
                <a:latin typeface="UTM Avo" panose="02040603050506020204" pitchFamily="18" charset="0"/>
                <a:cs typeface="Arial" charset="0"/>
              </a:rPr>
              <a:t>văn</a:t>
            </a:r>
            <a:r>
              <a:rPr lang="en-US" sz="2500" b="1" i="1" kern="0" dirty="0">
                <a:solidFill>
                  <a:schemeClr val="tx2">
                    <a:lumMod val="75000"/>
                  </a:schemeClr>
                </a:solidFill>
                <a:latin typeface="UTM Avo" panose="02040603050506020204" pitchFamily="18" charset="0"/>
                <a:cs typeface="Arial" charset="0"/>
              </a:rPr>
              <a:t> </a:t>
            </a:r>
            <a:r>
              <a:rPr lang="en-US" sz="2500" b="1" i="1" kern="0" dirty="0" err="1">
                <a:solidFill>
                  <a:schemeClr val="tx2">
                    <a:lumMod val="75000"/>
                  </a:schemeClr>
                </a:solidFill>
                <a:latin typeface="UTM Avo" panose="02040603050506020204" pitchFamily="18" charset="0"/>
                <a:cs typeface="Arial" charset="0"/>
              </a:rPr>
              <a:t>là</a:t>
            </a:r>
            <a:r>
              <a:rPr lang="en-US" sz="2500" b="1" i="1" kern="0" dirty="0">
                <a:solidFill>
                  <a:schemeClr val="tx2">
                    <a:lumMod val="75000"/>
                  </a:schemeClr>
                </a:solidFill>
                <a:latin typeface="UTM Avo" panose="02040603050506020204" pitchFamily="18" charset="0"/>
                <a:cs typeface="Arial" charset="0"/>
              </a:rPr>
              <a:t> </a:t>
            </a:r>
            <a:r>
              <a:rPr lang="en-US" sz="2500" b="1" i="1" kern="0" dirty="0" err="1">
                <a:solidFill>
                  <a:schemeClr val="tx2">
                    <a:lumMod val="75000"/>
                  </a:schemeClr>
                </a:solidFill>
                <a:latin typeface="UTM Avo" panose="02040603050506020204" pitchFamily="18" charset="0"/>
                <a:cs typeface="Arial" charset="0"/>
              </a:rPr>
              <a:t>gì</a:t>
            </a:r>
            <a:r>
              <a:rPr lang="en-US" sz="2500" b="1" i="1" kern="0" dirty="0">
                <a:solidFill>
                  <a:schemeClr val="tx2">
                    <a:lumMod val="75000"/>
                  </a:schemeClr>
                </a:solidFill>
                <a:latin typeface="UTM Avo" panose="02040603050506020204" pitchFamily="18" charset="0"/>
                <a:cs typeface="Arial" charset="0"/>
              </a:rPr>
              <a:t>.</a:t>
            </a:r>
            <a:endParaRPr lang="en-US" sz="2500" b="1" i="1" kern="0" dirty="0">
              <a:solidFill>
                <a:srgbClr val="FF0000"/>
              </a:solidFill>
              <a:latin typeface="UTM Avo" panose="02040603050506020204" pitchFamily="18" charset="0"/>
              <a:cs typeface="Times New Roman" pitchFamily="18" charset="0"/>
            </a:endParaRPr>
          </a:p>
        </p:txBody>
      </p:sp>
      <p:sp>
        <p:nvSpPr>
          <p:cNvPr id="16" name="Text Box 4">
            <a:extLst>
              <a:ext uri="{FF2B5EF4-FFF2-40B4-BE49-F238E27FC236}">
                <a16:creationId xmlns:a16="http://schemas.microsoft.com/office/drawing/2014/main" id="{F1A52819-4C42-4DF3-A279-A37B5571BBDC}"/>
              </a:ext>
            </a:extLst>
          </p:cNvPr>
          <p:cNvSpPr txBox="1">
            <a:spLocks noChangeArrowheads="1"/>
          </p:cNvSpPr>
          <p:nvPr/>
        </p:nvSpPr>
        <p:spPr bwMode="auto">
          <a:xfrm>
            <a:off x="813921" y="3679938"/>
            <a:ext cx="5109800" cy="1763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120000"/>
              </a:lnSpc>
              <a:spcBef>
                <a:spcPct val="0"/>
              </a:spcBef>
              <a:buNone/>
            </a:pPr>
            <a:r>
              <a:rPr lang="en-US" altLang="en-US" sz="4800" dirty="0" err="1">
                <a:latin typeface="UTM Avo" panose="02040603050506020204" pitchFamily="18" charset="0"/>
              </a:rPr>
              <a:t>Tả</a:t>
            </a:r>
            <a:r>
              <a:rPr lang="en-US" altLang="en-US" sz="4800" dirty="0">
                <a:latin typeface="UTM Avo" panose="02040603050506020204" pitchFamily="18" charset="0"/>
              </a:rPr>
              <a:t> </a:t>
            </a:r>
            <a:r>
              <a:rPr lang="en-US" altLang="en-US" sz="4800" dirty="0" err="1">
                <a:latin typeface="UTM Avo" panose="02040603050506020204" pitchFamily="18" charset="0"/>
              </a:rPr>
              <a:t>thời</a:t>
            </a:r>
            <a:r>
              <a:rPr lang="en-US" altLang="en-US" sz="4800" dirty="0">
                <a:latin typeface="UTM Avo" panose="02040603050506020204" pitchFamily="18" charset="0"/>
              </a:rPr>
              <a:t> </a:t>
            </a:r>
            <a:r>
              <a:rPr lang="en-US" altLang="en-US" sz="4800" dirty="0" err="1">
                <a:latin typeface="UTM Avo" panose="02040603050506020204" pitchFamily="18" charset="0"/>
              </a:rPr>
              <a:t>kì</a:t>
            </a:r>
            <a:r>
              <a:rPr lang="en-US" altLang="en-US" sz="4800" dirty="0">
                <a:latin typeface="UTM Avo" panose="02040603050506020204" pitchFamily="18" charset="0"/>
              </a:rPr>
              <a:t> ra </a:t>
            </a:r>
            <a:r>
              <a:rPr lang="en-US" altLang="en-US" sz="4800" dirty="0" err="1">
                <a:latin typeface="UTM Avo" panose="02040603050506020204" pitchFamily="18" charset="0"/>
              </a:rPr>
              <a:t>hoa</a:t>
            </a:r>
            <a:r>
              <a:rPr lang="en-US" altLang="en-US" sz="4800" dirty="0">
                <a:latin typeface="UTM Avo" panose="02040603050506020204" pitchFamily="18" charset="0"/>
              </a:rPr>
              <a:t> </a:t>
            </a:r>
            <a:r>
              <a:rPr lang="en-US" altLang="en-US" sz="4800" dirty="0" err="1">
                <a:latin typeface="UTM Avo" panose="02040603050506020204" pitchFamily="18" charset="0"/>
              </a:rPr>
              <a:t>của</a:t>
            </a:r>
            <a:r>
              <a:rPr lang="en-US" altLang="en-US" sz="4800" dirty="0">
                <a:latin typeface="UTM Avo" panose="02040603050506020204" pitchFamily="18" charset="0"/>
              </a:rPr>
              <a:t> </a:t>
            </a:r>
            <a:r>
              <a:rPr lang="en-US" altLang="en-US" sz="4800" dirty="0" err="1">
                <a:latin typeface="UTM Avo" panose="02040603050506020204" pitchFamily="18" charset="0"/>
              </a:rPr>
              <a:t>cây</a:t>
            </a:r>
            <a:r>
              <a:rPr lang="en-US" altLang="en-US" sz="4800" dirty="0">
                <a:latin typeface="UTM Avo" panose="02040603050506020204" pitchFamily="18" charset="0"/>
              </a:rPr>
              <a:t> </a:t>
            </a:r>
            <a:r>
              <a:rPr lang="en-US" altLang="en-US" sz="4800" dirty="0" err="1">
                <a:latin typeface="UTM Avo" panose="02040603050506020204" pitchFamily="18" charset="0"/>
              </a:rPr>
              <a:t>gạo</a:t>
            </a:r>
            <a:endParaRPr lang="en-US" altLang="en-US" sz="4800" dirty="0">
              <a:latin typeface="UTM Avo" panose="02040603050506020204" pitchFamily="18" charset="0"/>
            </a:endParaRPr>
          </a:p>
        </p:txBody>
      </p:sp>
      <p:pic>
        <p:nvPicPr>
          <p:cNvPr id="4" name="Picture 3">
            <a:extLst>
              <a:ext uri="{FF2B5EF4-FFF2-40B4-BE49-F238E27FC236}">
                <a16:creationId xmlns:a16="http://schemas.microsoft.com/office/drawing/2014/main" id="{D8F640BD-C2DD-457A-BC7D-886623FBF6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56877" y="3368330"/>
            <a:ext cx="4759133" cy="2502383"/>
          </a:xfrm>
          <a:prstGeom prst="rect">
            <a:avLst/>
          </a:prstGeom>
        </p:spPr>
      </p:pic>
      <p:pic>
        <p:nvPicPr>
          <p:cNvPr id="20" name="Picture 19">
            <a:extLst>
              <a:ext uri="{FF2B5EF4-FFF2-40B4-BE49-F238E27FC236}">
                <a16:creationId xmlns:a16="http://schemas.microsoft.com/office/drawing/2014/main" id="{0DE56FBC-A75D-4FB2-9954-15E1878C47B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44150" y="-181985"/>
            <a:ext cx="2228850" cy="2404929"/>
          </a:xfrm>
          <a:prstGeom prst="rect">
            <a:avLst/>
          </a:prstGeom>
        </p:spPr>
      </p:pic>
      <p:cxnSp>
        <p:nvCxnSpPr>
          <p:cNvPr id="25" name="Straight Connector 24">
            <a:extLst>
              <a:ext uri="{FF2B5EF4-FFF2-40B4-BE49-F238E27FC236}">
                <a16:creationId xmlns:a16="http://schemas.microsoft.com/office/drawing/2014/main" id="{A75960A4-9EF8-4555-91AE-55CA3BEF6775}"/>
              </a:ext>
            </a:extLst>
          </p:cNvPr>
          <p:cNvCxnSpPr/>
          <p:nvPr/>
        </p:nvCxnSpPr>
        <p:spPr>
          <a:xfrm>
            <a:off x="6168572" y="2148114"/>
            <a:ext cx="4281714"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1"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childTnLst>
                          </p:cTn>
                        </p:par>
                      </p:childTnLst>
                    </p:cTn>
                  </p:par>
                  <p:par>
                    <p:cTn id="9" fill="hold">
                      <p:stCondLst>
                        <p:cond delay="indefinite"/>
                      </p:stCondLst>
                      <p:childTnLst>
                        <p:par>
                          <p:cTn id="10" fill="hold">
                            <p:stCondLst>
                              <p:cond delay="0"/>
                            </p:stCondLst>
                            <p:childTnLst>
                              <p:par>
                                <p:cTn id="11" presetID="29" presetClass="entr" presetSubtype="0" fill="hold"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 calcmode="lin" valueType="num">
                                      <p:cBhvr>
                                        <p:cTn id="13" dur="1000" fill="hold"/>
                                        <p:tgtEl>
                                          <p:spTgt spid="7">
                                            <p:txEl>
                                              <p:pRg st="0" end="0"/>
                                            </p:txEl>
                                          </p:spTgt>
                                        </p:tgtEl>
                                        <p:attrNameLst>
                                          <p:attrName>ppt_x</p:attrName>
                                        </p:attrNameLst>
                                      </p:cBhvr>
                                      <p:tavLst>
                                        <p:tav tm="0">
                                          <p:val>
                                            <p:strVal val="#ppt_x-.2"/>
                                          </p:val>
                                        </p:tav>
                                        <p:tav tm="100000">
                                          <p:val>
                                            <p:strVal val="#ppt_x"/>
                                          </p:val>
                                        </p:tav>
                                      </p:tavLst>
                                    </p:anim>
                                    <p:anim calcmode="lin" valueType="num">
                                      <p:cBhvr>
                                        <p:cTn id="14" dur="1000" fill="hold"/>
                                        <p:tgtEl>
                                          <p:spTgt spid="7">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15" dur="1000"/>
                                        <p:tgtEl>
                                          <p:spTgt spid="7">
                                            <p:txEl>
                                              <p:pRg st="0" end="0"/>
                                            </p:txEl>
                                          </p:spTgt>
                                        </p:tgtEl>
                                      </p:cBhvr>
                                    </p:animEffect>
                                  </p:childTnLst>
                                </p:cTn>
                              </p:par>
                              <p:par>
                                <p:cTn id="16" presetID="29" presetClass="entr" presetSubtype="0" fill="hold" nodeType="withEffect">
                                  <p:stCondLst>
                                    <p:cond delay="0"/>
                                  </p:stCondLst>
                                  <p:childTnLst>
                                    <p:set>
                                      <p:cBhvr>
                                        <p:cTn id="17" dur="1" fill="hold">
                                          <p:stCondLst>
                                            <p:cond delay="0"/>
                                          </p:stCondLst>
                                        </p:cTn>
                                        <p:tgtEl>
                                          <p:spTgt spid="7">
                                            <p:txEl>
                                              <p:pRg st="1" end="1"/>
                                            </p:txEl>
                                          </p:spTgt>
                                        </p:tgtEl>
                                        <p:attrNameLst>
                                          <p:attrName>style.visibility</p:attrName>
                                        </p:attrNameLst>
                                      </p:cBhvr>
                                      <p:to>
                                        <p:strVal val="visible"/>
                                      </p:to>
                                    </p:set>
                                    <p:anim calcmode="lin" valueType="num">
                                      <p:cBhvr>
                                        <p:cTn id="18" dur="1000" fill="hold"/>
                                        <p:tgtEl>
                                          <p:spTgt spid="7">
                                            <p:txEl>
                                              <p:pRg st="1" end="1"/>
                                            </p:txEl>
                                          </p:spTgt>
                                        </p:tgtEl>
                                        <p:attrNameLst>
                                          <p:attrName>ppt_x</p:attrName>
                                        </p:attrNameLst>
                                      </p:cBhvr>
                                      <p:tavLst>
                                        <p:tav tm="0">
                                          <p:val>
                                            <p:strVal val="#ppt_x-.2"/>
                                          </p:val>
                                        </p:tav>
                                        <p:tav tm="100000">
                                          <p:val>
                                            <p:strVal val="#ppt_x"/>
                                          </p:val>
                                        </p:tav>
                                      </p:tavLst>
                                    </p:anim>
                                    <p:anim calcmode="lin" valueType="num">
                                      <p:cBhvr>
                                        <p:cTn id="19" dur="1000" fill="hold"/>
                                        <p:tgtEl>
                                          <p:spTgt spid="7">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20" dur="1000"/>
                                        <p:tgtEl>
                                          <p:spTgt spid="7">
                                            <p:txEl>
                                              <p:pRg st="1" end="1"/>
                                            </p:txEl>
                                          </p:spTgt>
                                        </p:tgtEl>
                                      </p:cBhvr>
                                    </p:animEffect>
                                  </p:childTnLst>
                                </p:cTn>
                              </p:par>
                              <p:par>
                                <p:cTn id="21" presetID="29" presetClass="entr" presetSubtype="0" fill="hold" nodeType="withEffect">
                                  <p:stCondLst>
                                    <p:cond delay="0"/>
                                  </p:stCondLst>
                                  <p:childTnLst>
                                    <p:set>
                                      <p:cBhvr>
                                        <p:cTn id="22" dur="1" fill="hold">
                                          <p:stCondLst>
                                            <p:cond delay="0"/>
                                          </p:stCondLst>
                                        </p:cTn>
                                        <p:tgtEl>
                                          <p:spTgt spid="13">
                                            <p:txEl>
                                              <p:pRg st="0" end="0"/>
                                            </p:txEl>
                                          </p:spTgt>
                                        </p:tgtEl>
                                        <p:attrNameLst>
                                          <p:attrName>style.visibility</p:attrName>
                                        </p:attrNameLst>
                                      </p:cBhvr>
                                      <p:to>
                                        <p:strVal val="visible"/>
                                      </p:to>
                                    </p:set>
                                    <p:anim calcmode="lin" valueType="num">
                                      <p:cBhvr>
                                        <p:cTn id="23" dur="1000" fill="hold"/>
                                        <p:tgtEl>
                                          <p:spTgt spid="13">
                                            <p:txEl>
                                              <p:pRg st="0" end="0"/>
                                            </p:txEl>
                                          </p:spTgt>
                                        </p:tgtEl>
                                        <p:attrNameLst>
                                          <p:attrName>ppt_x</p:attrName>
                                        </p:attrNameLst>
                                      </p:cBhvr>
                                      <p:tavLst>
                                        <p:tav tm="0">
                                          <p:val>
                                            <p:strVal val="#ppt_x-.2"/>
                                          </p:val>
                                        </p:tav>
                                        <p:tav tm="100000">
                                          <p:val>
                                            <p:strVal val="#ppt_x"/>
                                          </p:val>
                                        </p:tav>
                                      </p:tavLst>
                                    </p:anim>
                                    <p:anim calcmode="lin" valueType="num">
                                      <p:cBhvr>
                                        <p:cTn id="24" dur="1000" fill="hold"/>
                                        <p:tgtEl>
                                          <p:spTgt spid="13">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25" dur="1000"/>
                                        <p:tgtEl>
                                          <p:spTgt spid="13">
                                            <p:txEl>
                                              <p:pRg st="0" end="0"/>
                                            </p:txEl>
                                          </p:spTgt>
                                        </p:tgtEl>
                                      </p:cBhvr>
                                    </p:animEffect>
                                  </p:childTnLst>
                                </p:cTn>
                              </p:par>
                              <p:par>
                                <p:cTn id="26" presetID="29" presetClass="entr" presetSubtype="0" fill="hold" nodeType="withEffect">
                                  <p:stCondLst>
                                    <p:cond delay="0"/>
                                  </p:stCondLst>
                                  <p:childTnLst>
                                    <p:set>
                                      <p:cBhvr>
                                        <p:cTn id="27" dur="1" fill="hold">
                                          <p:stCondLst>
                                            <p:cond delay="0"/>
                                          </p:stCondLst>
                                        </p:cTn>
                                        <p:tgtEl>
                                          <p:spTgt spid="14">
                                            <p:txEl>
                                              <p:pRg st="0" end="0"/>
                                            </p:txEl>
                                          </p:spTgt>
                                        </p:tgtEl>
                                        <p:attrNameLst>
                                          <p:attrName>style.visibility</p:attrName>
                                        </p:attrNameLst>
                                      </p:cBhvr>
                                      <p:to>
                                        <p:strVal val="visible"/>
                                      </p:to>
                                    </p:set>
                                    <p:anim calcmode="lin" valueType="num">
                                      <p:cBhvr>
                                        <p:cTn id="28" dur="1000" fill="hold"/>
                                        <p:tgtEl>
                                          <p:spTgt spid="14">
                                            <p:txEl>
                                              <p:pRg st="0" end="0"/>
                                            </p:txEl>
                                          </p:spTgt>
                                        </p:tgtEl>
                                        <p:attrNameLst>
                                          <p:attrName>ppt_x</p:attrName>
                                        </p:attrNameLst>
                                      </p:cBhvr>
                                      <p:tavLst>
                                        <p:tav tm="0">
                                          <p:val>
                                            <p:strVal val="#ppt_x-.2"/>
                                          </p:val>
                                        </p:tav>
                                        <p:tav tm="100000">
                                          <p:val>
                                            <p:strVal val="#ppt_x"/>
                                          </p:val>
                                        </p:tav>
                                      </p:tavLst>
                                    </p:anim>
                                    <p:anim calcmode="lin" valueType="num">
                                      <p:cBhvr>
                                        <p:cTn id="29" dur="1000" fill="hold"/>
                                        <p:tgtEl>
                                          <p:spTgt spid="14">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30" dur="1000"/>
                                        <p:tgtEl>
                                          <p:spTgt spid="14">
                                            <p:txEl>
                                              <p:pRg st="0" end="0"/>
                                            </p:txEl>
                                          </p:spTgt>
                                        </p:tgtEl>
                                      </p:cBhvr>
                                    </p:animEffect>
                                  </p:childTnLst>
                                </p:cTn>
                              </p:par>
                              <p:par>
                                <p:cTn id="31" presetID="29" presetClass="entr" presetSubtype="0" fill="hold" nodeType="withEffect">
                                  <p:stCondLst>
                                    <p:cond delay="0"/>
                                  </p:stCondLst>
                                  <p:childTnLst>
                                    <p:set>
                                      <p:cBhvr>
                                        <p:cTn id="32" dur="1" fill="hold">
                                          <p:stCondLst>
                                            <p:cond delay="0"/>
                                          </p:stCondLst>
                                        </p:cTn>
                                        <p:tgtEl>
                                          <p:spTgt spid="14">
                                            <p:txEl>
                                              <p:pRg st="1" end="1"/>
                                            </p:txEl>
                                          </p:spTgt>
                                        </p:tgtEl>
                                        <p:attrNameLst>
                                          <p:attrName>style.visibility</p:attrName>
                                        </p:attrNameLst>
                                      </p:cBhvr>
                                      <p:to>
                                        <p:strVal val="visible"/>
                                      </p:to>
                                    </p:set>
                                    <p:anim calcmode="lin" valueType="num">
                                      <p:cBhvr>
                                        <p:cTn id="33" dur="1000" fill="hold"/>
                                        <p:tgtEl>
                                          <p:spTgt spid="14">
                                            <p:txEl>
                                              <p:pRg st="1" end="1"/>
                                            </p:txEl>
                                          </p:spTgt>
                                        </p:tgtEl>
                                        <p:attrNameLst>
                                          <p:attrName>ppt_x</p:attrName>
                                        </p:attrNameLst>
                                      </p:cBhvr>
                                      <p:tavLst>
                                        <p:tav tm="0">
                                          <p:val>
                                            <p:strVal val="#ppt_x-.2"/>
                                          </p:val>
                                        </p:tav>
                                        <p:tav tm="100000">
                                          <p:val>
                                            <p:strVal val="#ppt_x"/>
                                          </p:val>
                                        </p:tav>
                                      </p:tavLst>
                                    </p:anim>
                                    <p:anim calcmode="lin" valueType="num">
                                      <p:cBhvr>
                                        <p:cTn id="34" dur="1000" fill="hold"/>
                                        <p:tgtEl>
                                          <p:spTgt spid="14">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35" dur="1000"/>
                                        <p:tgtEl>
                                          <p:spTgt spid="14">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2" presetClass="exit" presetSubtype="4" fill="hold" grpId="2" nodeType="clickEffect">
                                  <p:stCondLst>
                                    <p:cond delay="0"/>
                                  </p:stCondLst>
                                  <p:childTnLst>
                                    <p:anim calcmode="lin" valueType="num">
                                      <p:cBhvr additive="base">
                                        <p:cTn id="39" dur="500"/>
                                        <p:tgtEl>
                                          <p:spTgt spid="6"/>
                                        </p:tgtEl>
                                        <p:attrNameLst>
                                          <p:attrName>ppt_y</p:attrName>
                                        </p:attrNameLst>
                                      </p:cBhvr>
                                      <p:tavLst>
                                        <p:tav tm="0">
                                          <p:val>
                                            <p:strVal val="#ppt_y"/>
                                          </p:val>
                                        </p:tav>
                                        <p:tav tm="100000">
                                          <p:val>
                                            <p:strVal val="#ppt_y+#ppt_h*1.125000"/>
                                          </p:val>
                                        </p:tav>
                                      </p:tavLst>
                                    </p:anim>
                                    <p:animEffect transition="out" filter="wipe(down)">
                                      <p:cBhvr>
                                        <p:cTn id="40" dur="500"/>
                                        <p:tgtEl>
                                          <p:spTgt spid="6"/>
                                        </p:tgtEl>
                                      </p:cBhvr>
                                    </p:animEffect>
                                    <p:set>
                                      <p:cBhvr>
                                        <p:cTn id="41" dur="1" fill="hold">
                                          <p:stCondLst>
                                            <p:cond delay="499"/>
                                          </p:stCondLst>
                                        </p:cTn>
                                        <p:tgtEl>
                                          <p:spTgt spid="6"/>
                                        </p:tgtEl>
                                        <p:attrNameLst>
                                          <p:attrName>style.visibility</p:attrName>
                                        </p:attrNameLst>
                                      </p:cBhvr>
                                      <p:to>
                                        <p:strVal val="hidden"/>
                                      </p:to>
                                    </p:set>
                                  </p:childTnLst>
                                </p:cTn>
                              </p:par>
                            </p:childTnLst>
                          </p:cTn>
                        </p:par>
                        <p:par>
                          <p:cTn id="42" fill="hold">
                            <p:stCondLst>
                              <p:cond delay="500"/>
                            </p:stCondLst>
                            <p:childTnLst>
                              <p:par>
                                <p:cTn id="43" presetID="12" presetClass="entr" presetSubtype="4" fill="hold" grpId="0" nodeType="afterEffect">
                                  <p:stCondLst>
                                    <p:cond delay="0"/>
                                  </p:stCondLst>
                                  <p:childTnLst>
                                    <p:set>
                                      <p:cBhvr>
                                        <p:cTn id="44" dur="1" fill="hold">
                                          <p:stCondLst>
                                            <p:cond delay="0"/>
                                          </p:stCondLst>
                                        </p:cTn>
                                        <p:tgtEl>
                                          <p:spTgt spid="8"/>
                                        </p:tgtEl>
                                        <p:attrNameLst>
                                          <p:attrName>style.visibility</p:attrName>
                                        </p:attrNameLst>
                                      </p:cBhvr>
                                      <p:to>
                                        <p:strVal val="visible"/>
                                      </p:to>
                                    </p:set>
                                    <p:anim calcmode="lin" valueType="num">
                                      <p:cBhvr additive="base">
                                        <p:cTn id="45" dur="500"/>
                                        <p:tgtEl>
                                          <p:spTgt spid="8"/>
                                        </p:tgtEl>
                                        <p:attrNameLst>
                                          <p:attrName>ppt_y</p:attrName>
                                        </p:attrNameLst>
                                      </p:cBhvr>
                                      <p:tavLst>
                                        <p:tav tm="0">
                                          <p:val>
                                            <p:strVal val="#ppt_y+#ppt_h*1.125000"/>
                                          </p:val>
                                        </p:tav>
                                        <p:tav tm="100000">
                                          <p:val>
                                            <p:strVal val="#ppt_y"/>
                                          </p:val>
                                        </p:tav>
                                      </p:tavLst>
                                    </p:anim>
                                    <p:animEffect transition="in" filter="wipe(up)">
                                      <p:cBhvr>
                                        <p:cTn id="46" dur="500"/>
                                        <p:tgtEl>
                                          <p:spTgt spid="8"/>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barn(inVertical)">
                                      <p:cBhvr>
                                        <p:cTn id="51" dur="500"/>
                                        <p:tgtEl>
                                          <p:spTgt spid="9"/>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barn(inVertical)">
                                      <p:cBhvr>
                                        <p:cTn id="56" dur="500"/>
                                        <p:tgtEl>
                                          <p:spTgt spid="11"/>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barn(inVertical)">
                                      <p:cBhvr>
                                        <p:cTn id="61" dur="500"/>
                                        <p:tgtEl>
                                          <p:spTgt spid="12"/>
                                        </p:tgtEl>
                                      </p:cBhvr>
                                    </p:animEffect>
                                  </p:childTnLst>
                                </p:cTn>
                              </p:par>
                            </p:childTnLst>
                          </p:cTn>
                        </p:par>
                      </p:childTnLst>
                    </p:cTn>
                  </p:par>
                  <p:par>
                    <p:cTn id="62" fill="hold">
                      <p:stCondLst>
                        <p:cond delay="indefinite"/>
                      </p:stCondLst>
                      <p:childTnLst>
                        <p:par>
                          <p:cTn id="63" fill="hold">
                            <p:stCondLst>
                              <p:cond delay="0"/>
                            </p:stCondLst>
                            <p:childTnLst>
                              <p:par>
                                <p:cTn id="64" presetID="12" presetClass="exit" presetSubtype="4" fill="hold" grpId="1" nodeType="clickEffect">
                                  <p:stCondLst>
                                    <p:cond delay="0"/>
                                  </p:stCondLst>
                                  <p:childTnLst>
                                    <p:anim calcmode="lin" valueType="num">
                                      <p:cBhvr additive="base">
                                        <p:cTn id="65" dur="500"/>
                                        <p:tgtEl>
                                          <p:spTgt spid="8"/>
                                        </p:tgtEl>
                                        <p:attrNameLst>
                                          <p:attrName>ppt_y</p:attrName>
                                        </p:attrNameLst>
                                      </p:cBhvr>
                                      <p:tavLst>
                                        <p:tav tm="0">
                                          <p:val>
                                            <p:strVal val="#ppt_y"/>
                                          </p:val>
                                        </p:tav>
                                        <p:tav tm="100000">
                                          <p:val>
                                            <p:strVal val="#ppt_y+#ppt_h*1.125000"/>
                                          </p:val>
                                        </p:tav>
                                      </p:tavLst>
                                    </p:anim>
                                    <p:animEffect transition="out" filter="wipe(down)">
                                      <p:cBhvr>
                                        <p:cTn id="66" dur="500"/>
                                        <p:tgtEl>
                                          <p:spTgt spid="8"/>
                                        </p:tgtEl>
                                      </p:cBhvr>
                                    </p:animEffect>
                                    <p:set>
                                      <p:cBhvr>
                                        <p:cTn id="67" dur="1" fill="hold">
                                          <p:stCondLst>
                                            <p:cond delay="499"/>
                                          </p:stCondLst>
                                        </p:cTn>
                                        <p:tgtEl>
                                          <p:spTgt spid="8"/>
                                        </p:tgtEl>
                                        <p:attrNameLst>
                                          <p:attrName>style.visibility</p:attrName>
                                        </p:attrNameLst>
                                      </p:cBhvr>
                                      <p:to>
                                        <p:strVal val="hidden"/>
                                      </p:to>
                                    </p:set>
                                  </p:childTnLst>
                                </p:cTn>
                              </p:par>
                            </p:childTnLst>
                          </p:cTn>
                        </p:par>
                        <p:par>
                          <p:cTn id="68" fill="hold">
                            <p:stCondLst>
                              <p:cond delay="500"/>
                            </p:stCondLst>
                            <p:childTnLst>
                              <p:par>
                                <p:cTn id="69" presetID="12" presetClass="entr" presetSubtype="4" fill="hold" grpId="0" nodeType="afterEffect">
                                  <p:stCondLst>
                                    <p:cond delay="0"/>
                                  </p:stCondLst>
                                  <p:childTnLst>
                                    <p:set>
                                      <p:cBhvr>
                                        <p:cTn id="70" dur="1" fill="hold">
                                          <p:stCondLst>
                                            <p:cond delay="0"/>
                                          </p:stCondLst>
                                        </p:cTn>
                                        <p:tgtEl>
                                          <p:spTgt spid="15"/>
                                        </p:tgtEl>
                                        <p:attrNameLst>
                                          <p:attrName>style.visibility</p:attrName>
                                        </p:attrNameLst>
                                      </p:cBhvr>
                                      <p:to>
                                        <p:strVal val="visible"/>
                                      </p:to>
                                    </p:set>
                                    <p:anim calcmode="lin" valueType="num">
                                      <p:cBhvr additive="base">
                                        <p:cTn id="71" dur="500"/>
                                        <p:tgtEl>
                                          <p:spTgt spid="15"/>
                                        </p:tgtEl>
                                        <p:attrNameLst>
                                          <p:attrName>ppt_y</p:attrName>
                                        </p:attrNameLst>
                                      </p:cBhvr>
                                      <p:tavLst>
                                        <p:tav tm="0">
                                          <p:val>
                                            <p:strVal val="#ppt_y+#ppt_h*1.125000"/>
                                          </p:val>
                                        </p:tav>
                                        <p:tav tm="100000">
                                          <p:val>
                                            <p:strVal val="#ppt_y"/>
                                          </p:val>
                                        </p:tav>
                                      </p:tavLst>
                                    </p:anim>
                                    <p:animEffect transition="in" filter="wipe(up)">
                                      <p:cBhvr>
                                        <p:cTn id="72" dur="500"/>
                                        <p:tgtEl>
                                          <p:spTgt spid="15"/>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grpId="0" nodeType="clickEffect">
                                  <p:stCondLst>
                                    <p:cond delay="0"/>
                                  </p:stCondLst>
                                  <p:childTnLst>
                                    <p:animEffect transition="out" filter="fade">
                                      <p:cBhvr>
                                        <p:cTn id="76" dur="500"/>
                                        <p:tgtEl>
                                          <p:spTgt spid="13">
                                            <p:txEl>
                                              <p:pRg st="0" end="0"/>
                                            </p:txEl>
                                          </p:spTgt>
                                        </p:tgtEl>
                                      </p:cBhvr>
                                    </p:animEffect>
                                    <p:set>
                                      <p:cBhvr>
                                        <p:cTn id="77" dur="1" fill="hold">
                                          <p:stCondLst>
                                            <p:cond delay="499"/>
                                          </p:stCondLst>
                                        </p:cTn>
                                        <p:tgtEl>
                                          <p:spTgt spid="13">
                                            <p:txEl>
                                              <p:pRg st="0" end="0"/>
                                            </p:txEl>
                                          </p:spTgt>
                                        </p:tgtEl>
                                        <p:attrNameLst>
                                          <p:attrName>style.visibility</p:attrName>
                                        </p:attrNameLst>
                                      </p:cBhvr>
                                      <p:to>
                                        <p:strVal val="hidden"/>
                                      </p:to>
                                    </p:set>
                                  </p:childTnLst>
                                </p:cTn>
                              </p:par>
                              <p:par>
                                <p:cTn id="78" presetID="10" presetClass="exit" presetSubtype="0" fill="hold" grpId="0" nodeType="withEffect">
                                  <p:stCondLst>
                                    <p:cond delay="0"/>
                                  </p:stCondLst>
                                  <p:childTnLst>
                                    <p:animEffect transition="out" filter="fade">
                                      <p:cBhvr>
                                        <p:cTn id="79" dur="500"/>
                                        <p:tgtEl>
                                          <p:spTgt spid="14">
                                            <p:txEl>
                                              <p:pRg st="0" end="0"/>
                                            </p:txEl>
                                          </p:spTgt>
                                        </p:tgtEl>
                                      </p:cBhvr>
                                    </p:animEffect>
                                    <p:set>
                                      <p:cBhvr>
                                        <p:cTn id="80" dur="1" fill="hold">
                                          <p:stCondLst>
                                            <p:cond delay="499"/>
                                          </p:stCondLst>
                                        </p:cTn>
                                        <p:tgtEl>
                                          <p:spTgt spid="14">
                                            <p:txEl>
                                              <p:pRg st="0" end="0"/>
                                            </p:txEl>
                                          </p:spTgt>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14">
                                            <p:txEl>
                                              <p:pRg st="1" end="1"/>
                                            </p:txEl>
                                          </p:spTgt>
                                        </p:tgtEl>
                                      </p:cBhvr>
                                    </p:animEffect>
                                    <p:set>
                                      <p:cBhvr>
                                        <p:cTn id="83" dur="1" fill="hold">
                                          <p:stCondLst>
                                            <p:cond delay="499"/>
                                          </p:stCondLst>
                                        </p:cTn>
                                        <p:tgtEl>
                                          <p:spTgt spid="14">
                                            <p:txEl>
                                              <p:pRg st="1" end="1"/>
                                            </p:txEl>
                                          </p:spTgt>
                                        </p:tgtEl>
                                        <p:attrNameLst>
                                          <p:attrName>style.visibility</p:attrName>
                                        </p:attrNameLst>
                                      </p:cBhvr>
                                      <p:to>
                                        <p:strVal val="hidden"/>
                                      </p:to>
                                    </p:set>
                                  </p:childTnLst>
                                </p:cTn>
                              </p:par>
                              <p:par>
                                <p:cTn id="84" presetID="10" presetClass="exit" presetSubtype="0" fill="hold" grpId="1" nodeType="withEffect">
                                  <p:stCondLst>
                                    <p:cond delay="0"/>
                                  </p:stCondLst>
                                  <p:childTnLst>
                                    <p:animEffect transition="out" filter="fade">
                                      <p:cBhvr>
                                        <p:cTn id="85" dur="500"/>
                                        <p:tgtEl>
                                          <p:spTgt spid="11"/>
                                        </p:tgtEl>
                                      </p:cBhvr>
                                    </p:animEffect>
                                    <p:set>
                                      <p:cBhvr>
                                        <p:cTn id="86" dur="1" fill="hold">
                                          <p:stCondLst>
                                            <p:cond delay="499"/>
                                          </p:stCondLst>
                                        </p:cTn>
                                        <p:tgtEl>
                                          <p:spTgt spid="11"/>
                                        </p:tgtEl>
                                        <p:attrNameLst>
                                          <p:attrName>style.visibility</p:attrName>
                                        </p:attrNameLst>
                                      </p:cBhvr>
                                      <p:to>
                                        <p:strVal val="hidden"/>
                                      </p:to>
                                    </p:set>
                                  </p:childTnLst>
                                </p:cTn>
                              </p:par>
                              <p:par>
                                <p:cTn id="87" presetID="10" presetClass="exit" presetSubtype="0" fill="hold" grpId="1" nodeType="withEffect">
                                  <p:stCondLst>
                                    <p:cond delay="0"/>
                                  </p:stCondLst>
                                  <p:childTnLst>
                                    <p:animEffect transition="out" filter="fade">
                                      <p:cBhvr>
                                        <p:cTn id="88" dur="500"/>
                                        <p:tgtEl>
                                          <p:spTgt spid="12"/>
                                        </p:tgtEl>
                                      </p:cBhvr>
                                    </p:animEffect>
                                    <p:set>
                                      <p:cBhvr>
                                        <p:cTn id="89" dur="1" fill="hold">
                                          <p:stCondLst>
                                            <p:cond delay="499"/>
                                          </p:stCondLst>
                                        </p:cTn>
                                        <p:tgtEl>
                                          <p:spTgt spid="12"/>
                                        </p:tgtEl>
                                        <p:attrNameLst>
                                          <p:attrName>style.visibility</p:attrName>
                                        </p:attrNameLst>
                                      </p:cBhvr>
                                      <p:to>
                                        <p:strVal val="hidden"/>
                                      </p:to>
                                    </p:set>
                                  </p:childTnLst>
                                </p:cTn>
                              </p:par>
                            </p:childTnLst>
                          </p:cTn>
                        </p:par>
                      </p:childTnLst>
                    </p:cTn>
                  </p:par>
                  <p:par>
                    <p:cTn id="90" fill="hold">
                      <p:stCondLst>
                        <p:cond delay="indefinite"/>
                      </p:stCondLst>
                      <p:childTnLst>
                        <p:par>
                          <p:cTn id="91" fill="hold">
                            <p:stCondLst>
                              <p:cond delay="0"/>
                            </p:stCondLst>
                            <p:childTnLst>
                              <p:par>
                                <p:cTn id="92" presetID="22" presetClass="entr" presetSubtype="8" fill="hold" nodeType="clickEffect">
                                  <p:stCondLst>
                                    <p:cond delay="0"/>
                                  </p:stCondLst>
                                  <p:childTnLst>
                                    <p:set>
                                      <p:cBhvr>
                                        <p:cTn id="93" dur="1" fill="hold">
                                          <p:stCondLst>
                                            <p:cond delay="0"/>
                                          </p:stCondLst>
                                        </p:cTn>
                                        <p:tgtEl>
                                          <p:spTgt spid="25"/>
                                        </p:tgtEl>
                                        <p:attrNameLst>
                                          <p:attrName>style.visibility</p:attrName>
                                        </p:attrNameLst>
                                      </p:cBhvr>
                                      <p:to>
                                        <p:strVal val="visible"/>
                                      </p:to>
                                    </p:set>
                                    <p:animEffect transition="in" filter="wipe(left)">
                                      <p:cBhvr>
                                        <p:cTn id="94" dur="500"/>
                                        <p:tgtEl>
                                          <p:spTgt spid="25"/>
                                        </p:tgtEl>
                                      </p:cBhvr>
                                    </p:animEffect>
                                  </p:childTnLst>
                                </p:cTn>
                              </p:par>
                            </p:childTnLst>
                          </p:cTn>
                        </p:par>
                      </p:childTnLst>
                    </p:cTn>
                  </p:par>
                  <p:par>
                    <p:cTn id="95" fill="hold">
                      <p:stCondLst>
                        <p:cond delay="indefinite"/>
                      </p:stCondLst>
                      <p:childTnLst>
                        <p:par>
                          <p:cTn id="96" fill="hold">
                            <p:stCondLst>
                              <p:cond delay="0"/>
                            </p:stCondLst>
                            <p:childTnLst>
                              <p:par>
                                <p:cTn id="97" presetID="16" presetClass="entr" presetSubtype="21" fill="hold" grpId="0" nodeType="clickEffect">
                                  <p:stCondLst>
                                    <p:cond delay="0"/>
                                  </p:stCondLst>
                                  <p:childTnLst>
                                    <p:set>
                                      <p:cBhvr>
                                        <p:cTn id="98" dur="1" fill="hold">
                                          <p:stCondLst>
                                            <p:cond delay="0"/>
                                          </p:stCondLst>
                                        </p:cTn>
                                        <p:tgtEl>
                                          <p:spTgt spid="16"/>
                                        </p:tgtEl>
                                        <p:attrNameLst>
                                          <p:attrName>style.visibility</p:attrName>
                                        </p:attrNameLst>
                                      </p:cBhvr>
                                      <p:to>
                                        <p:strVal val="visible"/>
                                      </p:to>
                                    </p:set>
                                    <p:animEffect transition="in" filter="barn(inVertical)">
                                      <p:cBhvr>
                                        <p:cTn id="99" dur="500"/>
                                        <p:tgtEl>
                                          <p:spTgt spid="16"/>
                                        </p:tgtEl>
                                      </p:cBhvr>
                                    </p:animEffect>
                                  </p:childTnLst>
                                </p:cTn>
                              </p:par>
                            </p:childTnLst>
                          </p:cTn>
                        </p:par>
                        <p:par>
                          <p:cTn id="100" fill="hold">
                            <p:stCondLst>
                              <p:cond delay="500"/>
                            </p:stCondLst>
                            <p:childTnLst>
                              <p:par>
                                <p:cTn id="101" presetID="16" presetClass="entr" presetSubtype="21" fill="hold" nodeType="afterEffect">
                                  <p:stCondLst>
                                    <p:cond delay="0"/>
                                  </p:stCondLst>
                                  <p:childTnLst>
                                    <p:set>
                                      <p:cBhvr>
                                        <p:cTn id="102" dur="1" fill="hold">
                                          <p:stCondLst>
                                            <p:cond delay="0"/>
                                          </p:stCondLst>
                                        </p:cTn>
                                        <p:tgtEl>
                                          <p:spTgt spid="4"/>
                                        </p:tgtEl>
                                        <p:attrNameLst>
                                          <p:attrName>style.visibility</p:attrName>
                                        </p:attrNameLst>
                                      </p:cBhvr>
                                      <p:to>
                                        <p:strVal val="visible"/>
                                      </p:to>
                                    </p:set>
                                    <p:animEffect transition="in" filter="barn(inVertical)">
                                      <p:cBhvr>
                                        <p:cTn id="103" dur="500"/>
                                        <p:tgtEl>
                                          <p:spTgt spid="4"/>
                                        </p:tgtEl>
                                      </p:cBhvr>
                                    </p:animEffect>
                                  </p:childTnLst>
                                </p:cTn>
                              </p:par>
                            </p:childTnLst>
                          </p:cTn>
                        </p:par>
                      </p:childTnLst>
                    </p:cTn>
                  </p:par>
                  <p:par>
                    <p:cTn id="104" fill="hold">
                      <p:stCondLst>
                        <p:cond delay="indefinite"/>
                      </p:stCondLst>
                      <p:childTnLst>
                        <p:par>
                          <p:cTn id="105" fill="hold">
                            <p:stCondLst>
                              <p:cond delay="0"/>
                            </p:stCondLst>
                            <p:childTnLst>
                              <p:par>
                                <p:cTn id="106" presetID="9" presetClass="exit" presetSubtype="0" fill="hold" grpId="1" nodeType="clickEffect">
                                  <p:stCondLst>
                                    <p:cond delay="0"/>
                                  </p:stCondLst>
                                  <p:childTnLst>
                                    <p:animEffect transition="out" filter="dissolve">
                                      <p:cBhvr>
                                        <p:cTn id="107" dur="500"/>
                                        <p:tgtEl>
                                          <p:spTgt spid="16"/>
                                        </p:tgtEl>
                                      </p:cBhvr>
                                    </p:animEffect>
                                    <p:set>
                                      <p:cBhvr>
                                        <p:cTn id="108" dur="1" fill="hold">
                                          <p:stCondLst>
                                            <p:cond delay="499"/>
                                          </p:stCondLst>
                                        </p:cTn>
                                        <p:tgtEl>
                                          <p:spTgt spid="16"/>
                                        </p:tgtEl>
                                        <p:attrNameLst>
                                          <p:attrName>style.visibility</p:attrName>
                                        </p:attrNameLst>
                                      </p:cBhvr>
                                      <p:to>
                                        <p:strVal val="hidden"/>
                                      </p:to>
                                    </p:set>
                                  </p:childTnLst>
                                </p:cTn>
                              </p:par>
                              <p:par>
                                <p:cTn id="109" presetID="9" presetClass="exit" presetSubtype="0" fill="hold" nodeType="withEffect">
                                  <p:stCondLst>
                                    <p:cond delay="0"/>
                                  </p:stCondLst>
                                  <p:childTnLst>
                                    <p:animEffect transition="out" filter="dissolve">
                                      <p:cBhvr>
                                        <p:cTn id="110" dur="500"/>
                                        <p:tgtEl>
                                          <p:spTgt spid="4"/>
                                        </p:tgtEl>
                                      </p:cBhvr>
                                    </p:animEffect>
                                    <p:set>
                                      <p:cBhvr>
                                        <p:cTn id="111" dur="1" fill="hold">
                                          <p:stCondLst>
                                            <p:cond delay="499"/>
                                          </p:stCondLst>
                                        </p:cTn>
                                        <p:tgtEl>
                                          <p:spTgt spid="4"/>
                                        </p:tgtEl>
                                        <p:attrNameLst>
                                          <p:attrName>style.visibility</p:attrName>
                                        </p:attrNameLst>
                                      </p:cBhvr>
                                      <p:to>
                                        <p:strVal val="hidden"/>
                                      </p:to>
                                    </p:set>
                                  </p:childTnLst>
                                </p:cTn>
                              </p:par>
                            </p:childTnLst>
                          </p:cTn>
                        </p:par>
                        <p:par>
                          <p:cTn id="112" fill="hold">
                            <p:stCondLst>
                              <p:cond delay="500"/>
                            </p:stCondLst>
                            <p:childTnLst>
                              <p:par>
                                <p:cTn id="113" presetID="9" presetClass="exit" presetSubtype="0" fill="hold" grpId="1" nodeType="afterEffect">
                                  <p:stCondLst>
                                    <p:cond delay="0"/>
                                  </p:stCondLst>
                                  <p:childTnLst>
                                    <p:animEffect transition="out" filter="dissolve">
                                      <p:cBhvr>
                                        <p:cTn id="114" dur="500"/>
                                        <p:tgtEl>
                                          <p:spTgt spid="7">
                                            <p:txEl>
                                              <p:pRg st="0" end="0"/>
                                            </p:txEl>
                                          </p:spTgt>
                                        </p:tgtEl>
                                      </p:cBhvr>
                                    </p:animEffect>
                                    <p:set>
                                      <p:cBhvr>
                                        <p:cTn id="115" dur="1" fill="hold">
                                          <p:stCondLst>
                                            <p:cond delay="499"/>
                                          </p:stCondLst>
                                        </p:cTn>
                                        <p:tgtEl>
                                          <p:spTgt spid="7">
                                            <p:txEl>
                                              <p:pRg st="0" end="0"/>
                                            </p:txEl>
                                          </p:spTgt>
                                        </p:tgtEl>
                                        <p:attrNameLst>
                                          <p:attrName>style.visibility</p:attrName>
                                        </p:attrNameLst>
                                      </p:cBhvr>
                                      <p:to>
                                        <p:strVal val="hidden"/>
                                      </p:to>
                                    </p:set>
                                  </p:childTnLst>
                                </p:cTn>
                              </p:par>
                              <p:par>
                                <p:cTn id="116" presetID="9" presetClass="exit" presetSubtype="0" fill="hold" grpId="1" nodeType="withEffect">
                                  <p:stCondLst>
                                    <p:cond delay="0"/>
                                  </p:stCondLst>
                                  <p:childTnLst>
                                    <p:animEffect transition="out" filter="dissolve">
                                      <p:cBhvr>
                                        <p:cTn id="117" dur="500"/>
                                        <p:tgtEl>
                                          <p:spTgt spid="7">
                                            <p:txEl>
                                              <p:pRg st="1" end="1"/>
                                            </p:txEl>
                                          </p:spTgt>
                                        </p:tgtEl>
                                      </p:cBhvr>
                                    </p:animEffect>
                                    <p:set>
                                      <p:cBhvr>
                                        <p:cTn id="118" dur="1" fill="hold">
                                          <p:stCondLst>
                                            <p:cond delay="499"/>
                                          </p:stCondLst>
                                        </p:cTn>
                                        <p:tgtEl>
                                          <p:spTgt spid="7">
                                            <p:txEl>
                                              <p:pRg st="1" end="1"/>
                                            </p:txEl>
                                          </p:spTgt>
                                        </p:tgtEl>
                                        <p:attrNameLst>
                                          <p:attrName>style.visibility</p:attrName>
                                        </p:attrNameLst>
                                      </p:cBhvr>
                                      <p:to>
                                        <p:strVal val="hidden"/>
                                      </p:to>
                                    </p:set>
                                  </p:childTnLst>
                                </p:cTn>
                              </p:par>
                              <p:par>
                                <p:cTn id="119" presetID="9" presetClass="exit" presetSubtype="0" fill="hold" grpId="1" nodeType="withEffect">
                                  <p:stCondLst>
                                    <p:cond delay="0"/>
                                  </p:stCondLst>
                                  <p:childTnLst>
                                    <p:animEffect transition="out" filter="dissolve">
                                      <p:cBhvr>
                                        <p:cTn id="120" dur="500"/>
                                        <p:tgtEl>
                                          <p:spTgt spid="9"/>
                                        </p:tgtEl>
                                      </p:cBhvr>
                                    </p:animEffect>
                                    <p:set>
                                      <p:cBhvr>
                                        <p:cTn id="121"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1"/>
      <p:bldP spid="6" grpId="2"/>
      <p:bldP spid="9" grpId="0" animBg="1"/>
      <p:bldP spid="9" grpId="1" animBg="1"/>
      <p:bldP spid="11" grpId="0" animBg="1"/>
      <p:bldP spid="11" grpId="1" animBg="1"/>
      <p:bldP spid="12" grpId="0" animBg="1"/>
      <p:bldP spid="12" grpId="1" animBg="1"/>
      <p:bldP spid="8" grpId="0"/>
      <p:bldP spid="8" grpId="1"/>
      <p:bldP spid="7" grpId="1" uiExpand="1" build="allAtOnce"/>
      <p:bldP spid="13" grpId="0" build="allAtOnce"/>
      <p:bldP spid="14" grpId="0" uiExpand="1" build="allAtOnce"/>
      <p:bldP spid="15" grpId="0"/>
      <p:bldP spid="16" grpId="0"/>
      <p:bldP spid="16" grpId="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sp>
        <p:nvSpPr>
          <p:cNvPr id="11" name="Rounded Rectangle 21">
            <a:extLst>
              <a:ext uri="{FF2B5EF4-FFF2-40B4-BE49-F238E27FC236}">
                <a16:creationId xmlns:a16="http://schemas.microsoft.com/office/drawing/2014/main" id="{CAED6CD4-FFD2-4171-BACE-1A748EF60F66}"/>
              </a:ext>
            </a:extLst>
          </p:cNvPr>
          <p:cNvSpPr/>
          <p:nvPr/>
        </p:nvSpPr>
        <p:spPr>
          <a:xfrm>
            <a:off x="596348" y="3248439"/>
            <a:ext cx="10906539" cy="993914"/>
          </a:xfrm>
          <a:prstGeom prst="roundRect">
            <a:avLst/>
          </a:prstGeom>
          <a:solidFill>
            <a:schemeClr val="accent6">
              <a:lumMod val="60000"/>
              <a:lumOff val="40000"/>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reflection blurRad="6350" stA="55000" endA="300" endPos="45500" dir="5400000" sy="-100000" algn="bl" rotWithShape="0"/>
              </a:effectLst>
            </a:endParaRPr>
          </a:p>
        </p:txBody>
      </p:sp>
      <p:sp>
        <p:nvSpPr>
          <p:cNvPr id="13" name="Text Box 4">
            <a:extLst>
              <a:ext uri="{FF2B5EF4-FFF2-40B4-BE49-F238E27FC236}">
                <a16:creationId xmlns:a16="http://schemas.microsoft.com/office/drawing/2014/main" id="{242ADC90-8772-4EFC-A44C-3CC17958C216}"/>
              </a:ext>
            </a:extLst>
          </p:cNvPr>
          <p:cNvSpPr txBox="1">
            <a:spLocks noChangeArrowheads="1"/>
          </p:cNvSpPr>
          <p:nvPr/>
        </p:nvSpPr>
        <p:spPr bwMode="auto">
          <a:xfrm>
            <a:off x="621765" y="3169731"/>
            <a:ext cx="10867870" cy="1104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lnSpc>
                <a:spcPct val="120000"/>
              </a:lnSpc>
              <a:spcBef>
                <a:spcPct val="0"/>
              </a:spcBef>
              <a:buNone/>
            </a:pPr>
            <a:r>
              <a:rPr lang="en-US" altLang="en-US" sz="1900" dirty="0">
                <a:latin typeface="UTM Avo" panose="02040603050506020204" pitchFamily="18" charset="0"/>
              </a:rPr>
              <a:t>      </a:t>
            </a:r>
            <a:r>
              <a:rPr lang="en-US" altLang="en-US" sz="1900" dirty="0" err="1">
                <a:latin typeface="UTM Avo" panose="02040603050506020204" pitchFamily="18" charset="0"/>
              </a:rPr>
              <a:t>Hết</a:t>
            </a:r>
            <a:r>
              <a:rPr lang="en-US" altLang="en-US" sz="1900" dirty="0">
                <a:latin typeface="UTM Avo" panose="02040603050506020204" pitchFamily="18" charset="0"/>
              </a:rPr>
              <a:t> </a:t>
            </a:r>
            <a:r>
              <a:rPr lang="en-US" altLang="en-US" sz="1900" dirty="0" err="1">
                <a:latin typeface="UTM Avo" panose="02040603050506020204" pitchFamily="18" charset="0"/>
              </a:rPr>
              <a:t>mùa</a:t>
            </a:r>
            <a:r>
              <a:rPr lang="en-US" altLang="en-US" sz="1900" dirty="0">
                <a:latin typeface="UTM Avo" panose="02040603050506020204" pitchFamily="18" charset="0"/>
              </a:rPr>
              <a:t> </a:t>
            </a:r>
            <a:r>
              <a:rPr lang="en-US" altLang="en-US" sz="1900" dirty="0" err="1">
                <a:latin typeface="UTM Avo" panose="02040603050506020204" pitchFamily="18" charset="0"/>
              </a:rPr>
              <a:t>hoa</a:t>
            </a:r>
            <a:r>
              <a:rPr lang="en-US" altLang="en-US" sz="1900" dirty="0">
                <a:latin typeface="UTM Avo" panose="02040603050506020204" pitchFamily="18" charset="0"/>
              </a:rPr>
              <a:t>, </a:t>
            </a:r>
            <a:r>
              <a:rPr lang="en-US" altLang="en-US" sz="1900" dirty="0" err="1">
                <a:latin typeface="UTM Avo" panose="02040603050506020204" pitchFamily="18" charset="0"/>
              </a:rPr>
              <a:t>chim</a:t>
            </a:r>
            <a:r>
              <a:rPr lang="en-US" altLang="en-US" sz="1900" dirty="0">
                <a:latin typeface="UTM Avo" panose="02040603050506020204" pitchFamily="18" charset="0"/>
              </a:rPr>
              <a:t> </a:t>
            </a:r>
            <a:r>
              <a:rPr lang="en-US" altLang="en-US" sz="1900" dirty="0" err="1">
                <a:latin typeface="UTM Avo" panose="02040603050506020204" pitchFamily="18" charset="0"/>
              </a:rPr>
              <a:t>chóc</a:t>
            </a:r>
            <a:r>
              <a:rPr lang="en-US" altLang="en-US" sz="1900" dirty="0">
                <a:latin typeface="UTM Avo" panose="02040603050506020204" pitchFamily="18" charset="0"/>
              </a:rPr>
              <a:t> </a:t>
            </a:r>
            <a:r>
              <a:rPr lang="en-US" altLang="en-US" sz="1900" dirty="0" err="1">
                <a:latin typeface="UTM Avo" panose="02040603050506020204" pitchFamily="18" charset="0"/>
              </a:rPr>
              <a:t>cũng</a:t>
            </a:r>
            <a:r>
              <a:rPr lang="en-US" altLang="en-US" sz="1900" dirty="0">
                <a:latin typeface="UTM Avo" panose="02040603050506020204" pitchFamily="18" charset="0"/>
              </a:rPr>
              <a:t> </a:t>
            </a:r>
            <a:r>
              <a:rPr lang="en-US" altLang="en-US" sz="1900" dirty="0" err="1">
                <a:latin typeface="UTM Avo" panose="02040603050506020204" pitchFamily="18" charset="0"/>
              </a:rPr>
              <a:t>vãn</a:t>
            </a:r>
            <a:r>
              <a:rPr lang="en-US" altLang="en-US" sz="1900" dirty="0">
                <a:latin typeface="UTM Avo" panose="02040603050506020204" pitchFamily="18" charset="0"/>
              </a:rPr>
              <a:t>. </a:t>
            </a:r>
            <a:r>
              <a:rPr lang="en-US" altLang="en-US" sz="1900" dirty="0" err="1">
                <a:latin typeface="UTM Avo" panose="02040603050506020204" pitchFamily="18" charset="0"/>
              </a:rPr>
              <a:t>Cây</a:t>
            </a:r>
            <a:r>
              <a:rPr lang="en-US" altLang="en-US" sz="1900" dirty="0">
                <a:latin typeface="UTM Avo" panose="02040603050506020204" pitchFamily="18" charset="0"/>
              </a:rPr>
              <a:t> </a:t>
            </a:r>
            <a:r>
              <a:rPr lang="en-US" altLang="en-US" sz="1900" dirty="0" err="1">
                <a:latin typeface="UTM Avo" panose="02040603050506020204" pitchFamily="18" charset="0"/>
              </a:rPr>
              <a:t>gạo</a:t>
            </a:r>
            <a:r>
              <a:rPr lang="en-US" altLang="en-US" sz="1900" dirty="0">
                <a:latin typeface="UTM Avo" panose="02040603050506020204" pitchFamily="18" charset="0"/>
              </a:rPr>
              <a:t> </a:t>
            </a:r>
            <a:r>
              <a:rPr lang="en-US" altLang="en-US" sz="1900" dirty="0" err="1">
                <a:latin typeface="UTM Avo" panose="02040603050506020204" pitchFamily="18" charset="0"/>
              </a:rPr>
              <a:t>chấm</a:t>
            </a:r>
            <a:r>
              <a:rPr lang="en-US" altLang="en-US" sz="1900" dirty="0">
                <a:latin typeface="UTM Avo" panose="02040603050506020204" pitchFamily="18" charset="0"/>
              </a:rPr>
              <a:t> </a:t>
            </a:r>
            <a:r>
              <a:rPr lang="en-US" altLang="en-US" sz="1900" dirty="0" err="1">
                <a:latin typeface="UTM Avo" panose="02040603050506020204" pitchFamily="18" charset="0"/>
              </a:rPr>
              <a:t>dứt</a:t>
            </a:r>
            <a:r>
              <a:rPr lang="en-US" altLang="en-US" sz="1900" dirty="0">
                <a:latin typeface="UTM Avo" panose="02040603050506020204" pitchFamily="18" charset="0"/>
              </a:rPr>
              <a:t> </a:t>
            </a:r>
            <a:r>
              <a:rPr lang="en-US" altLang="en-US" sz="1900" dirty="0" err="1">
                <a:latin typeface="UTM Avo" panose="02040603050506020204" pitchFamily="18" charset="0"/>
              </a:rPr>
              <a:t>những</a:t>
            </a:r>
            <a:r>
              <a:rPr lang="en-US" altLang="en-US" sz="1900" dirty="0">
                <a:latin typeface="UTM Avo" panose="02040603050506020204" pitchFamily="18" charset="0"/>
              </a:rPr>
              <a:t> </a:t>
            </a:r>
            <a:r>
              <a:rPr lang="en-US" altLang="en-US" sz="1900" dirty="0" err="1">
                <a:latin typeface="UTM Avo" panose="02040603050506020204" pitchFamily="18" charset="0"/>
              </a:rPr>
              <a:t>ngày</a:t>
            </a:r>
            <a:r>
              <a:rPr lang="en-US" altLang="en-US" sz="1900" dirty="0">
                <a:latin typeface="UTM Avo" panose="02040603050506020204" pitchFamily="18" charset="0"/>
              </a:rPr>
              <a:t> </a:t>
            </a:r>
            <a:r>
              <a:rPr lang="en-US" altLang="en-US" sz="1900" dirty="0" err="1">
                <a:latin typeface="UTM Avo" panose="02040603050506020204" pitchFamily="18" charset="0"/>
              </a:rPr>
              <a:t>tưng</a:t>
            </a:r>
            <a:r>
              <a:rPr lang="en-US" altLang="en-US" sz="1900" dirty="0">
                <a:latin typeface="UTM Avo" panose="02040603050506020204" pitchFamily="18" charset="0"/>
              </a:rPr>
              <a:t> </a:t>
            </a:r>
            <a:r>
              <a:rPr lang="en-US" altLang="en-US" sz="1900" dirty="0" err="1">
                <a:latin typeface="UTM Avo" panose="02040603050506020204" pitchFamily="18" charset="0"/>
              </a:rPr>
              <a:t>bừng</a:t>
            </a:r>
            <a:r>
              <a:rPr lang="en-US" altLang="en-US" sz="1900" dirty="0">
                <a:latin typeface="UTM Avo" panose="02040603050506020204" pitchFamily="18" charset="0"/>
              </a:rPr>
              <a:t> </a:t>
            </a:r>
            <a:r>
              <a:rPr lang="en-US" altLang="en-US" sz="1900" dirty="0" err="1">
                <a:latin typeface="UTM Avo" panose="02040603050506020204" pitchFamily="18" charset="0"/>
              </a:rPr>
              <a:t>ồn</a:t>
            </a:r>
            <a:r>
              <a:rPr lang="en-US" altLang="en-US" sz="1900" dirty="0">
                <a:latin typeface="UTM Avo" panose="02040603050506020204" pitchFamily="18" charset="0"/>
              </a:rPr>
              <a:t> ã, </a:t>
            </a:r>
            <a:r>
              <a:rPr lang="en-US" altLang="en-US" sz="1900" dirty="0" err="1">
                <a:latin typeface="UTM Avo" panose="02040603050506020204" pitchFamily="18" charset="0"/>
              </a:rPr>
              <a:t>lại</a:t>
            </a:r>
            <a:r>
              <a:rPr lang="en-US" altLang="en-US" sz="1900" dirty="0">
                <a:latin typeface="UTM Avo" panose="02040603050506020204" pitchFamily="18" charset="0"/>
              </a:rPr>
              <a:t> </a:t>
            </a:r>
            <a:r>
              <a:rPr lang="en-US" altLang="en-US" sz="1900" dirty="0" err="1">
                <a:latin typeface="UTM Avo" panose="02040603050506020204" pitchFamily="18" charset="0"/>
              </a:rPr>
              <a:t>trở</a:t>
            </a:r>
            <a:r>
              <a:rPr lang="en-US" altLang="en-US" sz="1900" dirty="0">
                <a:latin typeface="UTM Avo" panose="02040603050506020204" pitchFamily="18" charset="0"/>
              </a:rPr>
              <a:t> </a:t>
            </a:r>
            <a:r>
              <a:rPr lang="en-US" altLang="en-US" sz="1900" dirty="0" err="1">
                <a:latin typeface="UTM Avo" panose="02040603050506020204" pitchFamily="18" charset="0"/>
              </a:rPr>
              <a:t>về</a:t>
            </a:r>
            <a:r>
              <a:rPr lang="en-US" altLang="en-US" sz="1900" dirty="0">
                <a:latin typeface="UTM Avo" panose="02040603050506020204" pitchFamily="18" charset="0"/>
              </a:rPr>
              <a:t> </a:t>
            </a:r>
            <a:r>
              <a:rPr lang="en-US" altLang="en-US" sz="1900" dirty="0" err="1">
                <a:latin typeface="UTM Avo" panose="02040603050506020204" pitchFamily="18" charset="0"/>
              </a:rPr>
              <a:t>với</a:t>
            </a:r>
            <a:r>
              <a:rPr lang="en-US" altLang="en-US" sz="1900" dirty="0">
                <a:latin typeface="UTM Avo" panose="02040603050506020204" pitchFamily="18" charset="0"/>
              </a:rPr>
              <a:t> </a:t>
            </a:r>
            <a:r>
              <a:rPr lang="en-US" altLang="en-US" sz="1900" dirty="0" err="1">
                <a:latin typeface="UTM Avo" panose="02040603050506020204" pitchFamily="18" charset="0"/>
              </a:rPr>
              <a:t>dáng</a:t>
            </a:r>
            <a:r>
              <a:rPr lang="en-US" altLang="en-US" sz="1900" dirty="0">
                <a:latin typeface="UTM Avo" panose="02040603050506020204" pitchFamily="18" charset="0"/>
              </a:rPr>
              <a:t> </a:t>
            </a:r>
            <a:r>
              <a:rPr lang="en-US" altLang="en-US" sz="1900" dirty="0" err="1">
                <a:latin typeface="UTM Avo" panose="02040603050506020204" pitchFamily="18" charset="0"/>
              </a:rPr>
              <a:t>vẻ</a:t>
            </a:r>
            <a:r>
              <a:rPr lang="en-US" altLang="en-US" sz="1900" dirty="0">
                <a:latin typeface="UTM Avo" panose="02040603050506020204" pitchFamily="18" charset="0"/>
              </a:rPr>
              <a:t> </a:t>
            </a:r>
            <a:r>
              <a:rPr lang="en-US" altLang="en-US" sz="1900" dirty="0" err="1">
                <a:latin typeface="UTM Avo" panose="02040603050506020204" pitchFamily="18" charset="0"/>
              </a:rPr>
              <a:t>xanh</a:t>
            </a:r>
            <a:r>
              <a:rPr lang="en-US" altLang="en-US" sz="1900" dirty="0">
                <a:latin typeface="UTM Avo" panose="02040603050506020204" pitchFamily="18" charset="0"/>
              </a:rPr>
              <a:t> </a:t>
            </a:r>
            <a:r>
              <a:rPr lang="en-US" altLang="en-US" sz="1900" dirty="0" err="1">
                <a:latin typeface="UTM Avo" panose="02040603050506020204" pitchFamily="18" charset="0"/>
              </a:rPr>
              <a:t>mát</a:t>
            </a:r>
            <a:r>
              <a:rPr lang="en-US" altLang="en-US" sz="1900" dirty="0">
                <a:latin typeface="UTM Avo" panose="02040603050506020204" pitchFamily="18" charset="0"/>
              </a:rPr>
              <a:t>, </a:t>
            </a:r>
            <a:r>
              <a:rPr lang="en-US" altLang="en-US" sz="1900" dirty="0" err="1">
                <a:latin typeface="UTM Avo" panose="02040603050506020204" pitchFamily="18" charset="0"/>
              </a:rPr>
              <a:t>trầm</a:t>
            </a:r>
            <a:r>
              <a:rPr lang="en-US" altLang="en-US" sz="1900" dirty="0">
                <a:latin typeface="UTM Avo" panose="02040603050506020204" pitchFamily="18" charset="0"/>
              </a:rPr>
              <a:t> </a:t>
            </a:r>
            <a:r>
              <a:rPr lang="en-US" altLang="en-US" sz="1900" dirty="0" err="1">
                <a:latin typeface="UTM Avo" panose="02040603050506020204" pitchFamily="18" charset="0"/>
              </a:rPr>
              <a:t>tư</a:t>
            </a:r>
            <a:r>
              <a:rPr lang="en-US" altLang="en-US" sz="1900" dirty="0">
                <a:latin typeface="UTM Avo" panose="02040603050506020204" pitchFamily="18" charset="0"/>
              </a:rPr>
              <a:t>. </a:t>
            </a:r>
            <a:r>
              <a:rPr lang="en-US" altLang="en-US" sz="1900" dirty="0" err="1">
                <a:latin typeface="UTM Avo" panose="02040603050506020204" pitchFamily="18" charset="0"/>
              </a:rPr>
              <a:t>Cây</a:t>
            </a:r>
            <a:r>
              <a:rPr lang="en-US" altLang="en-US" sz="1900" dirty="0">
                <a:latin typeface="UTM Avo" panose="02040603050506020204" pitchFamily="18" charset="0"/>
              </a:rPr>
              <a:t> </a:t>
            </a:r>
            <a:r>
              <a:rPr lang="en-US" altLang="en-US" sz="1900" dirty="0" err="1">
                <a:latin typeface="UTM Avo" panose="02040603050506020204" pitchFamily="18" charset="0"/>
              </a:rPr>
              <a:t>đứng</a:t>
            </a:r>
            <a:r>
              <a:rPr lang="en-US" altLang="en-US" sz="1900" dirty="0">
                <a:latin typeface="UTM Avo" panose="02040603050506020204" pitchFamily="18" charset="0"/>
              </a:rPr>
              <a:t> </a:t>
            </a:r>
            <a:r>
              <a:rPr lang="en-US" altLang="en-US" sz="1900" dirty="0" err="1">
                <a:latin typeface="UTM Avo" panose="02040603050506020204" pitchFamily="18" charset="0"/>
              </a:rPr>
              <a:t>im</a:t>
            </a:r>
            <a:r>
              <a:rPr lang="en-US" altLang="en-US" sz="1900" dirty="0">
                <a:latin typeface="UTM Avo" panose="02040603050506020204" pitchFamily="18" charset="0"/>
              </a:rPr>
              <a:t> </a:t>
            </a:r>
            <a:r>
              <a:rPr lang="en-US" altLang="en-US" sz="1900" dirty="0" err="1">
                <a:latin typeface="UTM Avo" panose="02040603050506020204" pitchFamily="18" charset="0"/>
              </a:rPr>
              <a:t>cao</a:t>
            </a:r>
            <a:r>
              <a:rPr lang="en-US" altLang="en-US" sz="1900" dirty="0">
                <a:latin typeface="UTM Avo" panose="02040603050506020204" pitchFamily="18" charset="0"/>
              </a:rPr>
              <a:t> </a:t>
            </a:r>
            <a:r>
              <a:rPr lang="en-US" altLang="en-US" sz="1900" dirty="0" err="1">
                <a:latin typeface="UTM Avo" panose="02040603050506020204" pitchFamily="18" charset="0"/>
              </a:rPr>
              <a:t>lớn</a:t>
            </a:r>
            <a:r>
              <a:rPr lang="en-US" altLang="en-US" sz="1900" dirty="0">
                <a:latin typeface="UTM Avo" panose="02040603050506020204" pitchFamily="18" charset="0"/>
              </a:rPr>
              <a:t>, </a:t>
            </a:r>
            <a:r>
              <a:rPr lang="en-US" altLang="en-US" sz="1900" dirty="0" err="1">
                <a:latin typeface="UTM Avo" panose="02040603050506020204" pitchFamily="18" charset="0"/>
              </a:rPr>
              <a:t>hiền</a:t>
            </a:r>
            <a:r>
              <a:rPr lang="en-US" altLang="en-US" sz="1900" dirty="0">
                <a:latin typeface="UTM Avo" panose="02040603050506020204" pitchFamily="18" charset="0"/>
              </a:rPr>
              <a:t> </a:t>
            </a:r>
            <a:r>
              <a:rPr lang="en-US" altLang="en-US" sz="1900" dirty="0" err="1">
                <a:latin typeface="UTM Avo" panose="02040603050506020204" pitchFamily="18" charset="0"/>
              </a:rPr>
              <a:t>lành</a:t>
            </a:r>
            <a:r>
              <a:rPr lang="en-US" altLang="en-US" sz="1900" dirty="0">
                <a:latin typeface="UTM Avo" panose="02040603050506020204" pitchFamily="18" charset="0"/>
              </a:rPr>
              <a:t>, </a:t>
            </a:r>
            <a:r>
              <a:rPr lang="en-US" altLang="en-US" sz="1900" dirty="0" err="1">
                <a:latin typeface="UTM Avo" panose="02040603050506020204" pitchFamily="18" charset="0"/>
              </a:rPr>
              <a:t>làm</a:t>
            </a:r>
            <a:r>
              <a:rPr lang="en-US" altLang="en-US" sz="1900" dirty="0">
                <a:latin typeface="UTM Avo" panose="02040603050506020204" pitchFamily="18" charset="0"/>
              </a:rPr>
              <a:t> </a:t>
            </a:r>
            <a:r>
              <a:rPr lang="en-US" altLang="en-US" sz="1900" dirty="0" err="1">
                <a:latin typeface="UTM Avo" panose="02040603050506020204" pitchFamily="18" charset="0"/>
              </a:rPr>
              <a:t>tiêu</a:t>
            </a:r>
            <a:r>
              <a:rPr lang="en-US" altLang="en-US" sz="1900" dirty="0">
                <a:latin typeface="UTM Avo" panose="02040603050506020204" pitchFamily="18" charset="0"/>
              </a:rPr>
              <a:t> </a:t>
            </a:r>
            <a:r>
              <a:rPr lang="en-US" altLang="en-US" sz="1900" dirty="0" err="1">
                <a:latin typeface="UTM Avo" panose="02040603050506020204" pitchFamily="18" charset="0"/>
              </a:rPr>
              <a:t>cho</a:t>
            </a:r>
            <a:r>
              <a:rPr lang="en-US" altLang="en-US" sz="1900" dirty="0">
                <a:latin typeface="UTM Avo" panose="02040603050506020204" pitchFamily="18" charset="0"/>
              </a:rPr>
              <a:t> </a:t>
            </a:r>
            <a:r>
              <a:rPr lang="en-US" altLang="en-US" sz="1900" dirty="0" err="1">
                <a:latin typeface="UTM Avo" panose="02040603050506020204" pitchFamily="18" charset="0"/>
              </a:rPr>
              <a:t>những</a:t>
            </a:r>
            <a:r>
              <a:rPr lang="en-US" altLang="en-US" sz="1900" dirty="0">
                <a:latin typeface="UTM Avo" panose="02040603050506020204" pitchFamily="18" charset="0"/>
              </a:rPr>
              <a:t> con </a:t>
            </a:r>
            <a:r>
              <a:rPr lang="en-US" altLang="en-US" sz="1900" dirty="0" err="1">
                <a:latin typeface="UTM Avo" panose="02040603050506020204" pitchFamily="18" charset="0"/>
              </a:rPr>
              <a:t>đò</a:t>
            </a:r>
            <a:r>
              <a:rPr lang="en-US" altLang="en-US" sz="1900" dirty="0">
                <a:latin typeface="UTM Avo" panose="02040603050506020204" pitchFamily="18" charset="0"/>
              </a:rPr>
              <a:t> </a:t>
            </a:r>
            <a:r>
              <a:rPr lang="en-US" altLang="en-US" sz="1900" dirty="0" err="1">
                <a:latin typeface="UTM Avo" panose="02040603050506020204" pitchFamily="18" charset="0"/>
              </a:rPr>
              <a:t>cập</a:t>
            </a:r>
            <a:r>
              <a:rPr lang="en-US" altLang="en-US" sz="1900" dirty="0">
                <a:latin typeface="UTM Avo" panose="02040603050506020204" pitchFamily="18" charset="0"/>
              </a:rPr>
              <a:t> </a:t>
            </a:r>
            <a:r>
              <a:rPr lang="en-US" altLang="en-US" sz="1900" dirty="0" err="1">
                <a:latin typeface="UTM Avo" panose="02040603050506020204" pitchFamily="18" charset="0"/>
              </a:rPr>
              <a:t>bến</a:t>
            </a:r>
            <a:r>
              <a:rPr lang="en-US" altLang="en-US" sz="1900" dirty="0">
                <a:latin typeface="UTM Avo" panose="02040603050506020204" pitchFamily="18" charset="0"/>
              </a:rPr>
              <a:t> </a:t>
            </a:r>
            <a:r>
              <a:rPr lang="en-US" altLang="en-US" sz="1900" dirty="0" err="1">
                <a:latin typeface="UTM Avo" panose="02040603050506020204" pitchFamily="18" charset="0"/>
              </a:rPr>
              <a:t>và</a:t>
            </a:r>
            <a:r>
              <a:rPr lang="en-US" altLang="en-US" sz="1900" dirty="0">
                <a:latin typeface="UTM Avo" panose="02040603050506020204" pitchFamily="18" charset="0"/>
              </a:rPr>
              <a:t> </a:t>
            </a:r>
            <a:r>
              <a:rPr lang="en-US" altLang="en-US" sz="1900" dirty="0" err="1">
                <a:latin typeface="UTM Avo" panose="02040603050506020204" pitchFamily="18" charset="0"/>
              </a:rPr>
              <a:t>cho</a:t>
            </a:r>
            <a:r>
              <a:rPr lang="en-US" altLang="en-US" sz="1900" dirty="0">
                <a:latin typeface="UTM Avo" panose="02040603050506020204" pitchFamily="18" charset="0"/>
              </a:rPr>
              <a:t> </a:t>
            </a:r>
            <a:r>
              <a:rPr lang="en-US" altLang="en-US" sz="1900" dirty="0" err="1">
                <a:latin typeface="UTM Avo" panose="02040603050506020204" pitchFamily="18" charset="0"/>
              </a:rPr>
              <a:t>những</a:t>
            </a:r>
            <a:r>
              <a:rPr lang="en-US" altLang="en-US" sz="1900" dirty="0">
                <a:latin typeface="UTM Avo" panose="02040603050506020204" pitchFamily="18" charset="0"/>
              </a:rPr>
              <a:t> </a:t>
            </a:r>
            <a:r>
              <a:rPr lang="en-US" altLang="en-US" sz="1900" dirty="0" err="1">
                <a:latin typeface="UTM Avo" panose="02040603050506020204" pitchFamily="18" charset="0"/>
              </a:rPr>
              <a:t>đứa</a:t>
            </a:r>
            <a:r>
              <a:rPr lang="en-US" altLang="en-US" sz="1900" dirty="0">
                <a:latin typeface="UTM Avo" panose="02040603050506020204" pitchFamily="18" charset="0"/>
              </a:rPr>
              <a:t> con </a:t>
            </a:r>
            <a:r>
              <a:rPr lang="en-US" altLang="en-US" sz="1900" dirty="0" err="1">
                <a:latin typeface="UTM Avo" panose="02040603050506020204" pitchFamily="18" charset="0"/>
              </a:rPr>
              <a:t>về</a:t>
            </a:r>
            <a:r>
              <a:rPr lang="en-US" altLang="en-US" sz="1900" dirty="0">
                <a:latin typeface="UTM Avo" panose="02040603050506020204" pitchFamily="18" charset="0"/>
              </a:rPr>
              <a:t> </a:t>
            </a:r>
            <a:r>
              <a:rPr lang="en-US" altLang="en-US" sz="1900" dirty="0" err="1">
                <a:latin typeface="UTM Avo" panose="02040603050506020204" pitchFamily="18" charset="0"/>
              </a:rPr>
              <a:t>thăm</a:t>
            </a:r>
            <a:r>
              <a:rPr lang="en-US" altLang="en-US" sz="1900" dirty="0">
                <a:latin typeface="UTM Avo" panose="02040603050506020204" pitchFamily="18" charset="0"/>
              </a:rPr>
              <a:t> </a:t>
            </a:r>
            <a:r>
              <a:rPr lang="en-US" altLang="en-US" sz="1900" dirty="0" err="1">
                <a:latin typeface="UTM Avo" panose="02040603050506020204" pitchFamily="18" charset="0"/>
              </a:rPr>
              <a:t>quê</a:t>
            </a:r>
            <a:r>
              <a:rPr lang="en-US" altLang="en-US" sz="1900" dirty="0">
                <a:latin typeface="UTM Avo" panose="02040603050506020204" pitchFamily="18" charset="0"/>
              </a:rPr>
              <a:t> </a:t>
            </a:r>
            <a:r>
              <a:rPr lang="en-US" altLang="en-US" sz="1900" dirty="0" err="1">
                <a:latin typeface="UTM Avo" panose="02040603050506020204" pitchFamily="18" charset="0"/>
              </a:rPr>
              <a:t>mẹ</a:t>
            </a:r>
            <a:r>
              <a:rPr lang="en-US" altLang="en-US" sz="1900" dirty="0">
                <a:latin typeface="UTM Avo" panose="02040603050506020204" pitchFamily="18" charset="0"/>
              </a:rPr>
              <a:t>.</a:t>
            </a:r>
          </a:p>
        </p:txBody>
      </p:sp>
      <p:sp>
        <p:nvSpPr>
          <p:cNvPr id="19" name="Text Box 4">
            <a:extLst>
              <a:ext uri="{FF2B5EF4-FFF2-40B4-BE49-F238E27FC236}">
                <a16:creationId xmlns:a16="http://schemas.microsoft.com/office/drawing/2014/main" id="{9234CF03-9607-4FFC-9129-C2677013E29D}"/>
              </a:ext>
            </a:extLst>
          </p:cNvPr>
          <p:cNvSpPr txBox="1">
            <a:spLocks noChangeArrowheads="1"/>
          </p:cNvSpPr>
          <p:nvPr/>
        </p:nvSpPr>
        <p:spPr bwMode="auto">
          <a:xfrm>
            <a:off x="763121" y="4354852"/>
            <a:ext cx="5109800" cy="1763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120000"/>
              </a:lnSpc>
              <a:spcBef>
                <a:spcPct val="0"/>
              </a:spcBef>
              <a:buNone/>
            </a:pPr>
            <a:r>
              <a:rPr lang="en-US" altLang="en-US" sz="4800" dirty="0" err="1">
                <a:latin typeface="UTM Avo" panose="02040603050506020204" pitchFamily="18" charset="0"/>
              </a:rPr>
              <a:t>Tả</a:t>
            </a:r>
            <a:r>
              <a:rPr lang="en-US" altLang="en-US" sz="4800" dirty="0">
                <a:latin typeface="UTM Avo" panose="02040603050506020204" pitchFamily="18" charset="0"/>
              </a:rPr>
              <a:t> </a:t>
            </a:r>
            <a:r>
              <a:rPr lang="en-US" altLang="en-US" sz="4800" dirty="0" err="1">
                <a:latin typeface="UTM Avo" panose="02040603050506020204" pitchFamily="18" charset="0"/>
              </a:rPr>
              <a:t>cây</a:t>
            </a:r>
            <a:r>
              <a:rPr lang="en-US" altLang="en-US" sz="4800" dirty="0">
                <a:latin typeface="UTM Avo" panose="02040603050506020204" pitchFamily="18" charset="0"/>
              </a:rPr>
              <a:t> </a:t>
            </a:r>
            <a:r>
              <a:rPr lang="en-US" altLang="en-US" sz="4800" dirty="0" err="1">
                <a:latin typeface="UTM Avo" panose="02040603050506020204" pitchFamily="18" charset="0"/>
              </a:rPr>
              <a:t>gạo</a:t>
            </a:r>
            <a:r>
              <a:rPr lang="en-US" altLang="en-US" sz="4800" dirty="0">
                <a:latin typeface="UTM Avo" panose="02040603050506020204" pitchFamily="18" charset="0"/>
              </a:rPr>
              <a:t> </a:t>
            </a:r>
            <a:r>
              <a:rPr lang="en-US" altLang="en-US" sz="4800" dirty="0" err="1">
                <a:latin typeface="UTM Avo" panose="02040603050506020204" pitchFamily="18" charset="0"/>
              </a:rPr>
              <a:t>lúc</a:t>
            </a:r>
            <a:r>
              <a:rPr lang="en-US" altLang="en-US" sz="4800" dirty="0">
                <a:latin typeface="UTM Avo" panose="02040603050506020204" pitchFamily="18" charset="0"/>
              </a:rPr>
              <a:t> </a:t>
            </a:r>
            <a:r>
              <a:rPr lang="en-US" altLang="en-US" sz="4800" dirty="0" err="1">
                <a:latin typeface="UTM Avo" panose="02040603050506020204" pitchFamily="18" charset="0"/>
              </a:rPr>
              <a:t>hết</a:t>
            </a:r>
            <a:r>
              <a:rPr lang="en-US" altLang="en-US" sz="4800" dirty="0">
                <a:latin typeface="UTM Avo" panose="02040603050506020204" pitchFamily="18" charset="0"/>
              </a:rPr>
              <a:t> </a:t>
            </a:r>
            <a:r>
              <a:rPr lang="en-US" altLang="en-US" sz="4800" dirty="0" err="1">
                <a:latin typeface="UTM Avo" panose="02040603050506020204" pitchFamily="18" charset="0"/>
              </a:rPr>
              <a:t>mùa</a:t>
            </a:r>
            <a:r>
              <a:rPr lang="en-US" altLang="en-US" sz="4800" dirty="0">
                <a:latin typeface="UTM Avo" panose="02040603050506020204" pitchFamily="18" charset="0"/>
              </a:rPr>
              <a:t> </a:t>
            </a:r>
            <a:r>
              <a:rPr lang="en-US" altLang="en-US" sz="4800" dirty="0" err="1">
                <a:latin typeface="UTM Avo" panose="02040603050506020204" pitchFamily="18" charset="0"/>
              </a:rPr>
              <a:t>hoa</a:t>
            </a:r>
            <a:endParaRPr lang="en-US" altLang="en-US" sz="4800" dirty="0">
              <a:latin typeface="UTM Avo" panose="02040603050506020204" pitchFamily="18" charset="0"/>
            </a:endParaRPr>
          </a:p>
        </p:txBody>
      </p:sp>
      <p:pic>
        <p:nvPicPr>
          <p:cNvPr id="22" name="Picture 21">
            <a:extLst>
              <a:ext uri="{FF2B5EF4-FFF2-40B4-BE49-F238E27FC236}">
                <a16:creationId xmlns:a16="http://schemas.microsoft.com/office/drawing/2014/main" id="{3B0D04AE-32F7-42FA-8700-B3F7F7057B1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6406396" y="4297560"/>
            <a:ext cx="4319662" cy="2429811"/>
          </a:xfrm>
          <a:prstGeom prst="rect">
            <a:avLst/>
          </a:prstGeom>
        </p:spPr>
      </p:pic>
      <p:pic>
        <p:nvPicPr>
          <p:cNvPr id="20" name="Picture 19">
            <a:extLst>
              <a:ext uri="{FF2B5EF4-FFF2-40B4-BE49-F238E27FC236}">
                <a16:creationId xmlns:a16="http://schemas.microsoft.com/office/drawing/2014/main" id="{0DE56FBC-A75D-4FB2-9954-15E1878C47B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44150" y="-181985"/>
            <a:ext cx="2228850" cy="2404929"/>
          </a:xfrm>
          <a:prstGeom prst="rect">
            <a:avLst/>
          </a:prstGeom>
        </p:spPr>
      </p:pic>
      <p:sp>
        <p:nvSpPr>
          <p:cNvPr id="18" name="TextBox 17">
            <a:extLst>
              <a:ext uri="{FF2B5EF4-FFF2-40B4-BE49-F238E27FC236}">
                <a16:creationId xmlns:a16="http://schemas.microsoft.com/office/drawing/2014/main" id="{D7D741E4-FBE6-4AE3-BFA7-6EB78A8C3C83}"/>
              </a:ext>
            </a:extLst>
          </p:cNvPr>
          <p:cNvSpPr txBox="1"/>
          <p:nvPr/>
        </p:nvSpPr>
        <p:spPr>
          <a:xfrm>
            <a:off x="785379" y="843521"/>
            <a:ext cx="8735992" cy="477054"/>
          </a:xfrm>
          <a:prstGeom prst="rect">
            <a:avLst/>
          </a:prstGeom>
          <a:noFill/>
        </p:spPr>
        <p:txBody>
          <a:bodyPr wrap="square">
            <a:spAutoFit/>
          </a:bodyPr>
          <a:lstStyle/>
          <a:p>
            <a:pPr lvl="0" algn="just">
              <a:defRPr/>
            </a:pPr>
            <a:r>
              <a:rPr lang="en-US" sz="2500" b="1" i="1" kern="0" dirty="0">
                <a:solidFill>
                  <a:schemeClr val="tx2">
                    <a:lumMod val="75000"/>
                  </a:schemeClr>
                </a:solidFill>
                <a:latin typeface="UTM Avo" panose="02040603050506020204" pitchFamily="18" charset="0"/>
                <a:cs typeface="Arial" charset="0"/>
              </a:rPr>
              <a:t>3. Cho </a:t>
            </a:r>
            <a:r>
              <a:rPr lang="en-US" sz="2500" b="1" i="1" kern="0" dirty="0" err="1">
                <a:solidFill>
                  <a:schemeClr val="tx2">
                    <a:lumMod val="75000"/>
                  </a:schemeClr>
                </a:solidFill>
                <a:latin typeface="UTM Avo" panose="02040603050506020204" pitchFamily="18" charset="0"/>
                <a:cs typeface="Arial" charset="0"/>
              </a:rPr>
              <a:t>biết</a:t>
            </a:r>
            <a:r>
              <a:rPr lang="en-US" sz="2500" b="1" i="1" kern="0" dirty="0">
                <a:solidFill>
                  <a:schemeClr val="tx2">
                    <a:lumMod val="75000"/>
                  </a:schemeClr>
                </a:solidFill>
                <a:latin typeface="UTM Avo" panose="02040603050506020204" pitchFamily="18" charset="0"/>
                <a:cs typeface="Arial" charset="0"/>
              </a:rPr>
              <a:t> </a:t>
            </a:r>
            <a:r>
              <a:rPr lang="en-US" sz="2500" b="1" i="1" kern="0" dirty="0" err="1">
                <a:solidFill>
                  <a:schemeClr val="tx2">
                    <a:lumMod val="75000"/>
                  </a:schemeClr>
                </a:solidFill>
                <a:latin typeface="UTM Avo" panose="02040603050506020204" pitchFamily="18" charset="0"/>
                <a:cs typeface="Arial" charset="0"/>
              </a:rPr>
              <a:t>nội</a:t>
            </a:r>
            <a:r>
              <a:rPr lang="en-US" sz="2500" b="1" i="1" kern="0" dirty="0">
                <a:solidFill>
                  <a:schemeClr val="tx2">
                    <a:lumMod val="75000"/>
                  </a:schemeClr>
                </a:solidFill>
                <a:latin typeface="UTM Avo" panose="02040603050506020204" pitchFamily="18" charset="0"/>
                <a:cs typeface="Arial" charset="0"/>
              </a:rPr>
              <a:t> dung </a:t>
            </a:r>
            <a:r>
              <a:rPr lang="en-US" sz="2500" b="1" i="1" kern="0" dirty="0" err="1">
                <a:solidFill>
                  <a:schemeClr val="tx2">
                    <a:lumMod val="75000"/>
                  </a:schemeClr>
                </a:solidFill>
                <a:latin typeface="UTM Avo" panose="02040603050506020204" pitchFamily="18" charset="0"/>
                <a:cs typeface="Arial" charset="0"/>
              </a:rPr>
              <a:t>chính</a:t>
            </a:r>
            <a:r>
              <a:rPr lang="en-US" sz="2500" b="1" i="1" kern="0" dirty="0">
                <a:solidFill>
                  <a:schemeClr val="tx2">
                    <a:lumMod val="75000"/>
                  </a:schemeClr>
                </a:solidFill>
                <a:latin typeface="UTM Avo" panose="02040603050506020204" pitchFamily="18" charset="0"/>
                <a:cs typeface="Arial" charset="0"/>
              </a:rPr>
              <a:t> </a:t>
            </a:r>
            <a:r>
              <a:rPr lang="en-US" sz="2500" b="1" i="1" kern="0" dirty="0" err="1">
                <a:solidFill>
                  <a:schemeClr val="tx2">
                    <a:lumMod val="75000"/>
                  </a:schemeClr>
                </a:solidFill>
                <a:latin typeface="UTM Avo" panose="02040603050506020204" pitchFamily="18" charset="0"/>
                <a:cs typeface="Arial" charset="0"/>
              </a:rPr>
              <a:t>của</a:t>
            </a:r>
            <a:r>
              <a:rPr lang="en-US" sz="2500" b="1" i="1" kern="0" dirty="0">
                <a:solidFill>
                  <a:schemeClr val="tx2">
                    <a:lumMod val="75000"/>
                  </a:schemeClr>
                </a:solidFill>
                <a:latin typeface="UTM Avo" panose="02040603050506020204" pitchFamily="18" charset="0"/>
                <a:cs typeface="Arial" charset="0"/>
              </a:rPr>
              <a:t> </a:t>
            </a:r>
            <a:r>
              <a:rPr lang="en-US" sz="2500" b="1" i="1" kern="0" dirty="0" err="1">
                <a:solidFill>
                  <a:schemeClr val="tx2">
                    <a:lumMod val="75000"/>
                  </a:schemeClr>
                </a:solidFill>
                <a:latin typeface="UTM Avo" panose="02040603050506020204" pitchFamily="18" charset="0"/>
                <a:cs typeface="Arial" charset="0"/>
              </a:rPr>
              <a:t>mỗi</a:t>
            </a:r>
            <a:r>
              <a:rPr lang="en-US" sz="2500" b="1" i="1" kern="0" dirty="0">
                <a:solidFill>
                  <a:schemeClr val="tx2">
                    <a:lumMod val="75000"/>
                  </a:schemeClr>
                </a:solidFill>
                <a:latin typeface="UTM Avo" panose="02040603050506020204" pitchFamily="18" charset="0"/>
                <a:cs typeface="Arial" charset="0"/>
              </a:rPr>
              <a:t> </a:t>
            </a:r>
            <a:r>
              <a:rPr lang="en-US" sz="2500" b="1" i="1" kern="0" dirty="0" err="1">
                <a:solidFill>
                  <a:schemeClr val="tx2">
                    <a:lumMod val="75000"/>
                  </a:schemeClr>
                </a:solidFill>
                <a:latin typeface="UTM Avo" panose="02040603050506020204" pitchFamily="18" charset="0"/>
                <a:cs typeface="Arial" charset="0"/>
              </a:rPr>
              <a:t>đoạn</a:t>
            </a:r>
            <a:r>
              <a:rPr lang="en-US" sz="2500" b="1" i="1" kern="0" dirty="0">
                <a:solidFill>
                  <a:schemeClr val="tx2">
                    <a:lumMod val="75000"/>
                  </a:schemeClr>
                </a:solidFill>
                <a:latin typeface="UTM Avo" panose="02040603050506020204" pitchFamily="18" charset="0"/>
                <a:cs typeface="Arial" charset="0"/>
              </a:rPr>
              <a:t> </a:t>
            </a:r>
            <a:r>
              <a:rPr lang="en-US" sz="2500" b="1" i="1" kern="0" dirty="0" err="1">
                <a:solidFill>
                  <a:schemeClr val="tx2">
                    <a:lumMod val="75000"/>
                  </a:schemeClr>
                </a:solidFill>
                <a:latin typeface="UTM Avo" panose="02040603050506020204" pitchFamily="18" charset="0"/>
                <a:cs typeface="Arial" charset="0"/>
              </a:rPr>
              <a:t>văn</a:t>
            </a:r>
            <a:r>
              <a:rPr lang="en-US" sz="2500" b="1" i="1" kern="0" dirty="0">
                <a:solidFill>
                  <a:schemeClr val="tx2">
                    <a:lumMod val="75000"/>
                  </a:schemeClr>
                </a:solidFill>
                <a:latin typeface="UTM Avo" panose="02040603050506020204" pitchFamily="18" charset="0"/>
                <a:cs typeface="Arial" charset="0"/>
              </a:rPr>
              <a:t> </a:t>
            </a:r>
            <a:r>
              <a:rPr lang="en-US" sz="2500" b="1" i="1" kern="0" dirty="0" err="1">
                <a:solidFill>
                  <a:schemeClr val="tx2">
                    <a:lumMod val="75000"/>
                  </a:schemeClr>
                </a:solidFill>
                <a:latin typeface="UTM Avo" panose="02040603050506020204" pitchFamily="18" charset="0"/>
                <a:cs typeface="Arial" charset="0"/>
              </a:rPr>
              <a:t>là</a:t>
            </a:r>
            <a:r>
              <a:rPr lang="en-US" sz="2500" b="1" i="1" kern="0" dirty="0">
                <a:solidFill>
                  <a:schemeClr val="tx2">
                    <a:lumMod val="75000"/>
                  </a:schemeClr>
                </a:solidFill>
                <a:latin typeface="UTM Avo" panose="02040603050506020204" pitchFamily="18" charset="0"/>
                <a:cs typeface="Arial" charset="0"/>
              </a:rPr>
              <a:t> </a:t>
            </a:r>
            <a:r>
              <a:rPr lang="en-US" sz="2500" b="1" i="1" kern="0" dirty="0" err="1">
                <a:solidFill>
                  <a:schemeClr val="tx2">
                    <a:lumMod val="75000"/>
                  </a:schemeClr>
                </a:solidFill>
                <a:latin typeface="UTM Avo" panose="02040603050506020204" pitchFamily="18" charset="0"/>
                <a:cs typeface="Arial" charset="0"/>
              </a:rPr>
              <a:t>gì</a:t>
            </a:r>
            <a:r>
              <a:rPr lang="en-US" sz="2500" b="1" i="1" kern="0" dirty="0">
                <a:solidFill>
                  <a:schemeClr val="tx2">
                    <a:lumMod val="75000"/>
                  </a:schemeClr>
                </a:solidFill>
                <a:latin typeface="UTM Avo" panose="02040603050506020204" pitchFamily="18" charset="0"/>
                <a:cs typeface="Arial" charset="0"/>
              </a:rPr>
              <a:t>.</a:t>
            </a:r>
            <a:endParaRPr lang="en-US" sz="2500" b="1" i="1" kern="0" dirty="0">
              <a:solidFill>
                <a:srgbClr val="FF0000"/>
              </a:solidFill>
              <a:latin typeface="UTM Avo" panose="02040603050506020204" pitchFamily="18" charset="0"/>
              <a:cs typeface="Times New Roman" pitchFamily="18" charset="0"/>
            </a:endParaRPr>
          </a:p>
        </p:txBody>
      </p:sp>
      <p:cxnSp>
        <p:nvCxnSpPr>
          <p:cNvPr id="21" name="Straight Connector 20">
            <a:extLst>
              <a:ext uri="{FF2B5EF4-FFF2-40B4-BE49-F238E27FC236}">
                <a16:creationId xmlns:a16="http://schemas.microsoft.com/office/drawing/2014/main" id="{4E581264-1C59-4507-8102-677A69DF6360}"/>
              </a:ext>
            </a:extLst>
          </p:cNvPr>
          <p:cNvCxnSpPr>
            <a:cxnSpLocks/>
          </p:cNvCxnSpPr>
          <p:nvPr/>
        </p:nvCxnSpPr>
        <p:spPr>
          <a:xfrm>
            <a:off x="1117601" y="3570514"/>
            <a:ext cx="1582056"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125EE571-1E70-4DE3-BF32-FC4CFF5C8502}"/>
              </a:ext>
            </a:extLst>
          </p:cNvPr>
          <p:cNvCxnSpPr>
            <a:cxnSpLocks/>
          </p:cNvCxnSpPr>
          <p:nvPr/>
        </p:nvCxnSpPr>
        <p:spPr>
          <a:xfrm>
            <a:off x="1117601" y="3904342"/>
            <a:ext cx="4484913"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B0036C1-9104-480E-AB7E-0125B483DCE8}"/>
              </a:ext>
            </a:extLst>
          </p:cNvPr>
          <p:cNvCxnSpPr>
            <a:cxnSpLocks/>
          </p:cNvCxnSpPr>
          <p:nvPr/>
        </p:nvCxnSpPr>
        <p:spPr>
          <a:xfrm>
            <a:off x="5529944" y="3555999"/>
            <a:ext cx="5820227"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85647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with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 calcmode="lin" valueType="num">
                                      <p:cBhvr>
                                        <p:cTn id="7" dur="1000" fill="hold"/>
                                        <p:tgtEl>
                                          <p:spTgt spid="13">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13">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13">
                                            <p:txEl>
                                              <p:pRg st="0" end="0"/>
                                            </p:txEl>
                                          </p:spTgt>
                                        </p:tgtEl>
                                      </p:cBhvr>
                                    </p:animEffect>
                                  </p:childTnLst>
                                </p:cTn>
                              </p:par>
                              <p:par>
                                <p:cTn id="10" presetID="16" presetClass="entr" presetSubtype="21"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left)">
                                      <p:cBhvr>
                                        <p:cTn id="17" dur="500"/>
                                        <p:tgtEl>
                                          <p:spTgt spid="21"/>
                                        </p:tgtEl>
                                      </p:cBhvr>
                                    </p:animEffect>
                                  </p:childTnLst>
                                </p:cTn>
                              </p:par>
                            </p:childTnLst>
                          </p:cTn>
                        </p:par>
                        <p:par>
                          <p:cTn id="18" fill="hold">
                            <p:stCondLst>
                              <p:cond delay="500"/>
                            </p:stCondLst>
                            <p:childTnLst>
                              <p:par>
                                <p:cTn id="19" presetID="22" presetClass="entr" presetSubtype="8" fill="hold" nodeType="after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wipe(left)">
                                      <p:cBhvr>
                                        <p:cTn id="21" dur="500"/>
                                        <p:tgtEl>
                                          <p:spTgt spid="26"/>
                                        </p:tgtEl>
                                      </p:cBhvr>
                                    </p:animEffect>
                                  </p:childTnLst>
                                </p:cTn>
                              </p:par>
                            </p:childTnLst>
                          </p:cTn>
                        </p:par>
                        <p:par>
                          <p:cTn id="22" fill="hold">
                            <p:stCondLst>
                              <p:cond delay="1000"/>
                            </p:stCondLst>
                            <p:childTnLst>
                              <p:par>
                                <p:cTn id="23" presetID="22" presetClass="entr" presetSubtype="8" fill="hold" nodeType="after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wipe(left)">
                                      <p:cBhvr>
                                        <p:cTn id="25" dur="500"/>
                                        <p:tgtEl>
                                          <p:spTgt spid="25"/>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barn(inVertical)">
                                      <p:cBhvr>
                                        <p:cTn id="30" dur="500"/>
                                        <p:tgtEl>
                                          <p:spTgt spid="19"/>
                                        </p:tgtEl>
                                      </p:cBhvr>
                                    </p:animEffect>
                                  </p:childTnLst>
                                </p:cTn>
                              </p:par>
                            </p:childTnLst>
                          </p:cTn>
                        </p:par>
                        <p:par>
                          <p:cTn id="31" fill="hold">
                            <p:stCondLst>
                              <p:cond delay="500"/>
                            </p:stCondLst>
                            <p:childTnLst>
                              <p:par>
                                <p:cTn id="32" presetID="16" presetClass="entr" presetSubtype="21" fill="hold" nodeType="after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barn(inVertical)">
                                      <p:cBhvr>
                                        <p:cTn id="34" dur="500"/>
                                        <p:tgtEl>
                                          <p:spTgt spid="22"/>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xit" presetSubtype="0" fill="hold" grpId="1" nodeType="clickEffect">
                                  <p:stCondLst>
                                    <p:cond delay="0"/>
                                  </p:stCondLst>
                                  <p:childTnLst>
                                    <p:animEffect transition="out" filter="dissolve">
                                      <p:cBhvr>
                                        <p:cTn id="38" dur="500"/>
                                        <p:tgtEl>
                                          <p:spTgt spid="19"/>
                                        </p:tgtEl>
                                      </p:cBhvr>
                                    </p:animEffect>
                                    <p:set>
                                      <p:cBhvr>
                                        <p:cTn id="39" dur="1" fill="hold">
                                          <p:stCondLst>
                                            <p:cond delay="499"/>
                                          </p:stCondLst>
                                        </p:cTn>
                                        <p:tgtEl>
                                          <p:spTgt spid="19"/>
                                        </p:tgtEl>
                                        <p:attrNameLst>
                                          <p:attrName>style.visibility</p:attrName>
                                        </p:attrNameLst>
                                      </p:cBhvr>
                                      <p:to>
                                        <p:strVal val="hidden"/>
                                      </p:to>
                                    </p:set>
                                  </p:childTnLst>
                                </p:cTn>
                              </p:par>
                              <p:par>
                                <p:cTn id="40" presetID="9" presetClass="exit" presetSubtype="0" fill="hold" nodeType="withEffect">
                                  <p:stCondLst>
                                    <p:cond delay="0"/>
                                  </p:stCondLst>
                                  <p:childTnLst>
                                    <p:animEffect transition="out" filter="dissolve">
                                      <p:cBhvr>
                                        <p:cTn id="41" dur="500"/>
                                        <p:tgtEl>
                                          <p:spTgt spid="22"/>
                                        </p:tgtEl>
                                      </p:cBhvr>
                                    </p:animEffect>
                                    <p:set>
                                      <p:cBhvr>
                                        <p:cTn id="42" dur="1" fill="hold">
                                          <p:stCondLst>
                                            <p:cond delay="499"/>
                                          </p:stCondLst>
                                        </p:cTn>
                                        <p:tgtEl>
                                          <p:spTgt spid="22"/>
                                        </p:tgtEl>
                                        <p:attrNameLst>
                                          <p:attrName>style.visibility</p:attrName>
                                        </p:attrNameLst>
                                      </p:cBhvr>
                                      <p:to>
                                        <p:strVal val="hidden"/>
                                      </p:to>
                                    </p:set>
                                  </p:childTnLst>
                                </p:cTn>
                              </p:par>
                            </p:childTnLst>
                          </p:cTn>
                        </p:par>
                        <p:par>
                          <p:cTn id="43" fill="hold">
                            <p:stCondLst>
                              <p:cond delay="500"/>
                            </p:stCondLst>
                            <p:childTnLst>
                              <p:par>
                                <p:cTn id="44" presetID="10" presetClass="exit" presetSubtype="0" fill="hold" grpId="2" nodeType="afterEffect">
                                  <p:stCondLst>
                                    <p:cond delay="0"/>
                                  </p:stCondLst>
                                  <p:childTnLst>
                                    <p:animEffect transition="out" filter="fade">
                                      <p:cBhvr>
                                        <p:cTn id="45" dur="500"/>
                                        <p:tgtEl>
                                          <p:spTgt spid="13">
                                            <p:txEl>
                                              <p:pRg st="0" end="0"/>
                                            </p:txEl>
                                          </p:spTgt>
                                        </p:tgtEl>
                                      </p:cBhvr>
                                    </p:animEffect>
                                    <p:set>
                                      <p:cBhvr>
                                        <p:cTn id="46" dur="1" fill="hold">
                                          <p:stCondLst>
                                            <p:cond delay="499"/>
                                          </p:stCondLst>
                                        </p:cTn>
                                        <p:tgtEl>
                                          <p:spTgt spid="13">
                                            <p:txEl>
                                              <p:pRg st="0" end="0"/>
                                            </p:txEl>
                                          </p:spTgt>
                                        </p:tgtEl>
                                        <p:attrNameLst>
                                          <p:attrName>style.visibility</p:attrName>
                                        </p:attrNameLst>
                                      </p:cBhvr>
                                      <p:to>
                                        <p:strVal val="hidden"/>
                                      </p:to>
                                    </p:set>
                                  </p:childTnLst>
                                </p:cTn>
                              </p:par>
                              <p:par>
                                <p:cTn id="47" presetID="10" presetClass="exit" presetSubtype="0" fill="hold" grpId="3" nodeType="withEffect">
                                  <p:stCondLst>
                                    <p:cond delay="0"/>
                                  </p:stCondLst>
                                  <p:childTnLst>
                                    <p:animEffect transition="out" filter="fade">
                                      <p:cBhvr>
                                        <p:cTn id="48" dur="500"/>
                                        <p:tgtEl>
                                          <p:spTgt spid="11"/>
                                        </p:tgtEl>
                                      </p:cBhvr>
                                    </p:animEffect>
                                    <p:set>
                                      <p:cBhvr>
                                        <p:cTn id="49"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3" animBg="1"/>
      <p:bldP spid="13" grpId="2" build="allAtOnce"/>
      <p:bldP spid="19" grpId="0"/>
      <p:bldP spid="19" grpId="1"/>
    </p:bldLst>
  </p:timing>
</p:sld>
</file>

<file path=ppt/tags/tag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heme/theme1.xml><?xml version="1.0" encoding="utf-8"?>
<a:theme xmlns:a="http://schemas.openxmlformats.org/drawingml/2006/main" name="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701</TotalTime>
  <Words>1581</Words>
  <Application>Microsoft Office PowerPoint</Application>
  <PresentationFormat>Màn hình rộng</PresentationFormat>
  <Paragraphs>109</Paragraphs>
  <Slides>29</Slides>
  <Notes>3</Notes>
  <HiddenSlides>0</HiddenSlides>
  <MMClips>0</MMClips>
  <ScaleCrop>false</ScaleCrop>
  <HeadingPairs>
    <vt:vector size="6" baseType="variant">
      <vt:variant>
        <vt:lpstr>Phông được Dùng</vt:lpstr>
      </vt:variant>
      <vt:variant>
        <vt:i4>10</vt:i4>
      </vt:variant>
      <vt:variant>
        <vt:lpstr>Chủ đề</vt:lpstr>
      </vt:variant>
      <vt:variant>
        <vt:i4>1</vt:i4>
      </vt:variant>
      <vt:variant>
        <vt:lpstr>Tiêu đề Bản chiếu</vt:lpstr>
      </vt:variant>
      <vt:variant>
        <vt:i4>29</vt:i4>
      </vt:variant>
    </vt:vector>
  </HeadingPairs>
  <TitlesOfParts>
    <vt:vector size="40" baseType="lpstr">
      <vt:lpstr>UVN Banh Mi</vt:lpstr>
      <vt:lpstr>Calibri</vt:lpstr>
      <vt:lpstr>UTM Alba Matter</vt:lpstr>
      <vt:lpstr>UTM Micra</vt:lpstr>
      <vt:lpstr>UTM Bitsumishi Pro</vt:lpstr>
      <vt:lpstr>UTM Guanine</vt:lpstr>
      <vt:lpstr>Times New Roman</vt:lpstr>
      <vt:lpstr>UTM Avo</vt:lpstr>
      <vt:lpstr>UTM Cooper Black</vt:lpstr>
      <vt:lpstr>Arial</vt:lpstr>
      <vt:lpstr>office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Hồ Thị Hồng Linh</cp:lastModifiedBy>
  <cp:revision>67</cp:revision>
  <dcterms:created xsi:type="dcterms:W3CDTF">2022-01-10T07:22:00Z</dcterms:created>
  <dcterms:modified xsi:type="dcterms:W3CDTF">2022-08-09T15:17:38Z</dcterms:modified>
  <cp:version>K03</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88F3BF03D2364B2691F0D9F725946290</vt:lpwstr>
  </property>
  <property fmtid="{D5CDD505-2E9C-101B-9397-08002B2CF9AE}" pid="3" name="KSOProductBuildVer">
    <vt:lpwstr>2052-11.1.0.11294</vt:lpwstr>
  </property>
</Properties>
</file>